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 городе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вокруг нас: дома, улицы, транспорт, люди и безопасные маршруты.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вокруг нас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— это место, где рядом живут многие люди и каждый день кипит жизнь. Здесь есть школы, магазины, дороги, парки и остановки, поэтому всё нужное находится близко и удобно.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 дома вокруг нас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адрес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дома есть свой адрес, номер и подъезд. Это помогает быстро найти нужное место, а почтальону, гостям и службам города — не заблудиться.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соединяет всё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связывает дома, школу, магазин и площадку. По ней удобно идти пешком или ехать на транспорте, если соблюдать правила и быть внимательным.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Тротуар для пешеходов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Тротуар нужен людям, которые идут пешком. Здесь безопаснее, чем на дороге, поэтому важно не выбегать на проезжую часть и идти спокойно рядом с другими.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уют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вдоль улиц делают город красивее и приятнее. Они дают тень летом, очищают воздух и помогают городу выглядеть живым, зелёным и дружелюбным.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5933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46292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городу жить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заботятся о здоровье людей: осматривают, лечат и дают советы. Благодаря им жители города быстрее выздоравливают и чувствуют себя спокойнее.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каждый день помогают детям учиться читать, писать, считать и узнавать новое. Они терпеливо объясняют, поддерживают и радуются успехам учеников.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Дворники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Дворники следят за чистотой во дворах и на улицах. Они убирают мусор, листья и снег, чтобы городу было приятно и удобно.
</a:t>
            </a:r>
            <a:endParaRPr lang="en-US" sz="875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приходят на помощь в опасных ситуациях. Они быстро действуют, спасают людей и помогают защитить дома, улицы и всё вокруг.
</a:t>
            </a:r>
            <a:endParaRPr lang="en-US" sz="82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 городе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Пешеходы на тротуаре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идут пешком по тротуару, а не по дороге. Так безопаснее, ведь машины и другой транспорт движутся быстро и требуют внимания.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на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Светофор, пешеходный переход и дорожные знаки подсказывают, когда можно идти. Они помогают всем не путаться и соблюдать порядок на улице.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дорогу нужно только в нужном месте и спокойно. Нельзя спешить, отвлекаться или играть рядом с проезжей частью.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городу ездят автобусы, трамваи, троллейбусы, машины и такси. Они помогают людям быстро добираться до школы, работы, магазина и дома.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перейти дорогу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запомнить правила перехода через улицу.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2418" y="1207420"/>
            <a:ext cx="426563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3441" y="1200440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7102" y="3253495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места для детей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детской площадке можно играть, качаться и бегать. Здесь важно не толкаться, ждать своей очереди и бережно относиться к игрушкам и оборудованию.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дети гуляют, отдыхают и наблюдают за птицами и деревьями. Это место любит тишину, поэтому здесь говорят спокойно и не мусорят.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живут книги и тишина, которая помогает читать и думать. Здесь нужно бережно листать страницы, не шуметь и возвращать книги на место.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площадка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спортивной площадке можно бегать, играть в мяч и тренироваться. Здесь особенно важно соблюдать правила, чтобы игра была безопасной и весёлой.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и сквер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аллея под деревьями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аллее медленно идут семьи с детьми, а над головами шуршат листья. В тени приятно отдохнуть после шумной улицы, послушать птиц и просто посмотреть вокруг. Здесь особенно заметно, как зелень делает город мягче и добрее.
</a:t>
            </a:r>
            <a:endParaRPr lang="en-US" sz="888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Сквер, где всё хочется беречь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небольшом сквере цветут клумбы, стоят скамейки и растут аккуратные кусты. Люди гуляют здесь после школы и работы, но помнят простые правила: не рвать цветы, не ломать ветки и обязательно выбрасывать мусор в урну.
</a:t>
            </a:r>
            <a:endParaRPr lang="en-US" sz="9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Площади, памятники и история города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— это просторное и красивое место, где гуляют, встречаются и проводят праздники. Здесь особенно хорошо чувствуется настроение города и его жизнь.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помнят 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напоминают о людях и событиях, которые были важны много лет назад. Они помогают понять, что у города есть память и история.
</a:t>
            </a:r>
            <a:endParaRPr lang="en-US" sz="1073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дома рассказывают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дома и улицы могут многое рассказать о прошлом. По их виду можно заметить, как менялись формы, материалы и привычки людей.
</a:t>
            </a:r>
            <a:endParaRPr lang="en-US" sz="1073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хранят следы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берегут вещи, картины и предметы из разных эпох. Когда мы смотрим на них, город словно открывает свои старые и интересные страницы.
</a:t>
            </a:r>
            <a:endParaRPr lang="en-US" sz="10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библиотека, музей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0900" y="1034250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учит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дети учатся читать, писать и считать, а ещё дружить, слушать и задавать вопросы. Здесь каждый день открывается что-то новое и полезное.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20900" y="2334907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приглашает к чтению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хранит много книг и помогает выбрать интересную историю. Здесь нужно говорить тихо, бережно обращаться с книгами и наслаждаться спокойным чтением.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20900" y="3635548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показывает 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можно увидеть старинные вещи, картины, игрушки и предметы из прошлого. Он помогает понять, как жили люди раньше и как менялся город.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путь по городу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маршрут ребёнка: от дома через двор и улицу к важным местам города и обратно.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Бумажка в урне, аккуратная скамейка и целый куст уже заметно меняют вид улицы. Эти простые привычки помогают сохранять порядок каждый день.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«Мы в городе»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правила помогают сразу сделать улицу чище и приятнее для всех.
</a:t>
            </a:r>
            <a:endParaRPr lang="en-US" sz="19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профессии рядом с нами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автобусной остановке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рано выходит на маршрут, чтобы люди вовремя добрались до школы и работы. Он следит за дорогой, остановками и безопасной посадкой пассажиров. Без его труда город начинал бы день намного медленнее.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зал библиотеки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Библиотекарь встречает читателей, помогает выбрать книгу и показывает, где найти нужный рассказ или энциклопедию. В библиотеке всё должно быть спокойно и аккуратно, чтобы каждый смог сосредоточиться и открыть для себя что-то новое.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двор и чистая аллея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Садовник и дворник делают город уютнее: один заботится о растениях, другой следит за чистотой дорожек и дворов. Благодаря их труду деревья выглядят живыми и здоровыми, а гулять по городу становится приятнее.
</a:t>
            </a:r>
            <a:endParaRPr lang="en-US" sz="8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ритм города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просыпается: слышны шаги, открываются двери, едут первые автобусы. Люди спешат по своим делам, а улицы быстро наполняются движением.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город шумный и оживлённый. Звенит трамвай, гудят машины, разговаривают прохожие, а во дворах и на площадках звучат детские голоса.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движение становится спокойнее. Свет в окнах мягко загорается, и на улицах слышно меньше шума, чем днём.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зелёных уголках города слышны птицы, ветер и шелест листьев. Здесь звуки становятся тише, и можно немного отдохнуть от городской суеты.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любимый городской уголок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маленькие радости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месте удобно кататься на самокате, в другом — кормить голубей или читать на скамейке. Такие мелочи делают прогулку особенно тёплой и запоминающейся.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и разговоры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можно встретить друзей, родителей или соседей и вместе провести время. Именно такие встречи превращают обычный городской уголок в дорогое сердцу место.
</a:t>
            </a:r>
            <a:endParaRPr lang="en-US" sz="999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то, что любишь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 нравится, особенно важно не мусорить, не ломать растения и не портить лавочки. Забота помогает сохранить его красивым для новых прогулок и открытий.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куда тянет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уголок часто появляется рядом с домом или по пути на прогулку. Там всё знакомо, спокойно и приятно, поэтому хочется возвращаться снова и снова.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городе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и вежливого поведения в общественных местах и на улице.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 похож на большой дом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и в городе люди живут рядом, встречаются каждый день и пользуются одними и теми же улицами, дворами, площадями и остановками. Поэтому важно думать не только о себе, но и о других.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и удобства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вода, транспорт, уборка и ремонт помогают городу работать без перебоев. Когда всё действует слаженно, жителям легче учиться, отдыхать, ездить по делам и чувствовать себя спокойно.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не мусорят, берегут деревья, помогают младшим и говорят вежливо, город становится уютнее. Добрые поступки делают его похожим на большой, дружный дом, где всем приятно жить.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доме важны правила, как и в городе. Пешеходы, водители и все жители должны соблюдать порядок, чтобы улицы были безопасными, а движение — понятным для каждого.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будущего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зелени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будущем в городе может стать больше деревьев, газонов и цветников. Зелёные улицы помогут делать воздух чище, а прогулки — приятнее даже в самый жаркий день.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велосипеды, трамваи и другой чистый транспорт смогут двигаться по городу без лишнего шума. Тогда улицы станут спокойнее, а добираться до нужного места будет легче.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будущего смогут расходовать меньше света и тепла благодаря умным решениям. Это поможет беречь природные ресурсы и делать жизнь в городе более разумной и аккуратной.
</a:t>
            </a:r>
            <a:endParaRPr lang="en-US" sz="1076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тротуары, удобные переходы и понятные знаки помогут детям и взрослым чувствовать себя увереннее. Когда дорога устроена удобно, гулять по городу гораздо спокойнее.
</a:t>
            </a:r>
            <a:endParaRPr lang="en-US" sz="10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уже умеем замечать в городе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помним, где нужно остановиться, куда смотреть и как переходить дорогу. Такие навыки помогают не растеряться на улице и быть внимательнее каждый день.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труд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видим, что город работает благодаря врачам, водителям, учителям, дворникам и многим другим людям. Их труд делает жизнь удобной и спокойной.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Ценить добрые поступки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замечаем, что чистый двор, аккуратная скамейка и вежливое слово делают город лучше. Маленькие добрые дела складываются в большую заботу о месте, где мы живём.
</a:t>
            </a:r>
            <a:endParaRPr lang="en-US" sz="963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узнаём дома, улицы, дворы, остановки и важные здания. Теперь легче понять, где мы находимся и как разные части города связаны 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и наш город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растёт вместе с нами: мы учимся замечать его красоту, соблюдать правила и беречь всё вокруг. Тогда он становится уютным, безопасным и каждый день радует новыми открытиями.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2026-05-25T18:38:22Z</dcterms:created>
  <dcterms:modified xsi:type="dcterms:W3CDTF">2026-05-25T18:38:22Z</dcterms:modified>
</cp:coreProperties>
</file>