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в России и Европа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движения менялись вместе с Европой.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1860–1870-х годов появились земства, журналы и студенческие кружки, а вместе с ними — более широкий разговор о правах, ответственности и будущем страны.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стала особенно острой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показывают, как реформы и кризисы постепенно меняли общественную жизнь и усиливали ожидания перемен.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реформы, тем заметнее общественная активность; после 1881 года нарастает и государственный контроль.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 и политических событий Российской империи XIX века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1850–1900: ключевые вехи общественной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в Европе ускорил миграцию в города и создал новые рабочие районы. Вместе с ними возникли бедность, жилищный вопрос и трудовые конфликты, ставшие предметом публичных споров.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сдвиг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клубы расширили круг людей, вовлечённых в политику. Мнение горожан стало слышно не только в салонах, но и в более широком публичном пространстве.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публичность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показали, что общество может действовать организованно и добиваться политических целей. Для России это было важным примером того, как коллективная идея превращается в силу.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мобилизации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дебаты о правах, парламенте и социальных реформах создали общий язык эпохи. Именно на этом фоне российские споры о преобразованиях стали особенно понятными и острыми.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политический язык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движении: новые силы XIX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ослабили старые сословные перегородки и сделали общественную инициативу заметнее. Люди образованных слоёв начали ожидать от государства не только порядка, но и перемен.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рамки ослабли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Земства, суд и школа стали восприниматься как признаки более современного государства. Поэтому интерес к местному самоуправлению и правовым гарантиям быстро вышел за пределы узких кругов.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 выросли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обещанные преобразования двигались медленнее, чем надеялись современники, недовольство усиливалось. Критика власти стала звучать не только как протест, но и как требование ответственности.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ожиданиями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общественная жизнь стала пространством споров о том, кто и как должен управлять страной. Именно здесь оформились будущие политические направления и программы.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включилась в общественную жизнь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складывались из разных ответов на реформы, социальные изменения и вопрос о роли государства.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движения возникли в 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критика редко принимала форму открытого вызова. Чаще это были статьи, коллективные обращения и обсуждения в собраниях, где формировался язык умеренных реформ.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воздействия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современников либерализм был попыткой соединить порядок и перемены. В этом и состояла его особенность: менять систему без разрушения государства.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без потрясений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исходили из того, что реформы должны опираться на закон, а не на произвол. Они защищали личные права, независимый суд и постепенное обновление государственных институтов.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вместо произвола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социальной опорой были земства, университеты и периодическая печать. Именно там обсуждали ответственность власти, местное самоуправление и необходимость более предсказуемых правил.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сторонников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Либералы: права, реформы и законность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 о урожае, налогах и болезнях помогал точнее понимать положение уездов. Статистика делала бедность и неравенство видимыми для общества и властей.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реальных проблем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 и комиссии учили жителей совместно обсуждать дороги, санитарные вопросы и благоустройство. Это было важным опытом участия в управлении без революции.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участие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открывали школы, нанимали учителей и врачей, помогая решать повседневные проблемы уезда. Так самоуправление становилось не лозунгом, а практикой общественной пользы.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просвещение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врачи и фельдшеры делали медицину доступнее для деревни. Забота о здоровье населения постепенно превращалась в важную часть общественной ответственности.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на местах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 города: практическая польза самоуправления
</a:t>
            </a:r>
            <a:endParaRPr lang="en-US" sz="23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в толстом журнале могла начинаться как спор о крестьянах, а заканчиваться разговором о будущем страны. Именно так печать превращала частное мнение в общественную позицию.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 трибуна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Публицисты помогали читателям говорить на общем языке: о справедливости, обязанности и правах. Благодаря этому общественная критика становилась понятной разным слоям образованного общества.
</a:t>
            </a:r>
            <a:endParaRPr lang="en-US" sz="1076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общей критики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 «Отечественные записки» задавали тон дискуссиям о реформе, деревне и роли образованного слоя. Их читали не только как литературу, но и как политический комментарий.
</a:t>
            </a:r>
            <a:endParaRPr lang="en-US" sz="109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как событие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как мотор общественного мнения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год массовое «хождение в народ» стало переломным моментом для народнического движения.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общественного движения в России, вторая половина XIX века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годом, когда народническая пропаганда вышла за пределы кружков.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1874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идеи переходили от чтения к обсуждению и далее — к практической агитации.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книги к действию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волна кампаний показала, что общественная активность уже стала заметной силой и вызвала жесткую реакцию власти.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общественного движения в России второй половины XIX века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массовое «хождение в народ» стало проверкой для народнической стратегии.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0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1873–1874
</a:t>
            </a:r>
            <a:endParaRPr lang="en-US" sz="59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Александра II власть усилила надзор над печатью и политическими кружками, а пространство для открытой дискуссии заметно сузилось.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реформы и контрреформы 1860–1890-х годов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охранительная политика резко усилилась.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привели к расколам: часть деятелей делала ставку на медленные преобразования, другие — на давление и подполье.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идейных течений общественного движения в России XIX века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 — умеренная и радикальная — все чаще расходились.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европейских книг знакомили русскую публику с новыми политическими идеями быстрее, чем официальные каналы. Через университеты и домашние библиотеки эти тексты попадали в студенческую среду, где их обсуждали как ответы на вопросы о свободе, труде и праве.
</a:t>
            </a:r>
            <a:endParaRPr lang="en-US" sz="942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 мост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центры и личная переписка соединяли российских участников движения с европейской интеллектуальной средой. Через такие связи идеи о реформе общества, самоуправлении и солидарности циркулировали без официальных границ и усиливали взаимное влияние.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эмиграцией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 границу открывали другой политический опыт: российские наблюдатели видели парламентские споры, работу коммун и городских союзов. Вернувшись, они сопоставляли увиденное с положением в России и искали формы, которые можно было бы приспособить к местным условиям.
</a:t>
            </a:r>
            <a:endParaRPr lang="en-US" sz="942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поездок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Пути, по которым приходили новые идеи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5691" y="3217325"/>
            <a:ext cx="424313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Александра II усилило внимание к российской политике и показало, насколько опасным может стать конфликт между реформами и радикализмом. Это событие обсуждали как в дипломатической, так и в журналистской среде.
</a:t>
            </a:r>
            <a:endParaRPr lang="en-US" sz="1184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 после 1881 года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воспринималась как важный участник европейской истории, хотя многие ее процессы оставались малоизвестны и трудны для понимания. Именно поэтому к ней относились одновременно с интересом и настороженностью.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дистанция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газеты видели в российских событиях не частный эпизод, а проверку границ реформ. На первый план выходил вопрос: способна ли империя менять себя без насилия и потрясений.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для прессы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процессы над революционерами становились международными новостями и вызывали спор о пределах государственной власти. Для европейской аудитории Россия оказывалась страной, где политический конфликт проявлялся особенно резко.
</a:t>
            </a:r>
            <a:endParaRPr lang="en-US" sz="1102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Резонанс процессов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читала российские события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и публицистика формировали язык, на котором можно было говорить об обществе и власти. Герои, конфликты и социальные типы превращались в понятные примеры для обсуждения несправедливости.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художественного образа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слово стало местом, где спорили о будущем страны. Поэтому литература в XIX веке была не просто искусством, а важной частью общественной жизни и воспитания гражданской позиции.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разговор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Чернышевский, Некрасов и Салтыков-Щедрин показывали разные стороны эпохи: надежды реформ, критику произвола, судьбу крестьян и разрыв между властью и обществом. Их тексты расширяли политическое воображение читателя.
</a:t>
            </a:r>
            <a:endParaRPr lang="en-US" sz="881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эпохи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 библиотек сделал книгу доступнее для широких кругов горожан и части сельского населения. Журналы и сборники читали не только ради литературы, но и ради общественной информации.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среда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литературы к общественной мысли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европейские процессы и российскую специфику: одинаковые запросы на участие реализовывались в разных политических условиях.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активность развивалась по схожему пути, но в России она дольше сталкивалась с самодержавием и цензурой.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общественного и политического развития России и Европы во второй половине XIX века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Европа: сравнение в одном взгляде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студенты и интеллигенция стали действовать более организованно: кружки, программы и дискуссии превращались в устойчивые формы политической работы, а не только в разовые всплески протеста.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Организованность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власти и реформ стало привычной частью публичной среды. Общество постепенно переходило от частных разговоров к открытому спору о будущем страны и роли гражданина.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разговор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рабочих также включалась в общественную жизнь через чтение, собрания и первые союзы. Это расширяло социальную базу движения и делало вопросы труда и прав заметной темой.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участники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XIX век: новые формы активности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кружков и печати — к политике нового времени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второй половины XIX века соединили реформы, европейские влияния и рост публичной жизни. Они изменили язык политики, укрепили общественные институты и подготовили почву для партий и массового участия.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2026-07-26T15:36:33Z</dcterms:created>
  <dcterms:modified xsi:type="dcterms:W3CDTF">2026-07-26T15:36:33Z</dcterms:modified>
</cp:coreProperties>
</file>