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природа готовится к зиме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природу, как художник меняет краски.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пришла осень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легко узнать по коротким дням, прохладному воздуху и тихим переменам вокруг. Природа словно получает сигнал: пора замедлиться, собрать силы и готовиться к зиме.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погода осенью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чаще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небо нередко хмурится, и дождь может идти почти каждый день. После лета это кажется немного грустным, зато в лужах здорово отражаются деревья.
</a:t>
            </a:r>
            <a:endParaRPr lang="en-US" sz="861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часто появляется туман, и дома, деревья и дороги будто прячутся в молочной дымке. Это значит, что воздух уже заметно остыл.
</a:t>
            </a:r>
            <a:endParaRPr lang="en-US" sz="861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яркость постепенно уходит, и небо становится серым и спокойным. Из-за этого осенние краски листьев выглядят ещё ярче, почти как в сказке.
</a:t>
            </a:r>
            <a:endParaRPr lang="en-US" sz="861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ветер становится сильнее и чаще срывает листья с веток. Он напоминает природе, что тёплые дни остались позади и скоро придут холода.
</a:t>
            </a:r>
            <a:endParaRPr lang="en-US" sz="861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заморозки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иногда появляются первые заморозки, и трава покрывается тонкой холодной корочкой. Это один из самых верных признаков, что зима уже близко.
</a:t>
            </a:r>
            <a:endParaRPr lang="en-US" sz="8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золотой знак осени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постепенно становятся жёлтыми, оранжевыми и красными. Осенью дерево словно надевает праздничный наряд, и парк превращается в настоящую разноцветную картину.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листья опадают и тихо кружатся в воздухе. Так дерево помогает себе не тратить лишнюю воду и силы, когда на улице становится холодно.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это не просто красивое зрелище, а важный шаг перед зимой. Дерево избавляется от старых листьев, чтобы спокойно пережить морозы и снег.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деревьями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замедляется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перестают быстро расти и начинают экономить питание. Они как будто говорят себе: «Пора отдыхать, летняя спешка закончилась».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сохраняются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переходят в ствол и корни, где дерево хранит их до весны. Это помогает ему не ослабеть в холодные месяцы.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защищаются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становятся плотными и закрываются чешуйками. Внутри прячутся будущие листья и побеги, надёжно укрытые от ветра, мороза и снега.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дерева к зимнему покою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дерево постепенно подготавливается к холодному сезону.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кусты и травы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лета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травянистых растений надземная часть начинает желтеть и засыхать, а корни продолжают жить под землёй, будто ничего не случилось.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в почве остаются луковицы, клубни или корневища. В них хранится запас питания, который поможет пережить холод и дождаться тепла.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тепло, из подземных частей снова появляются молодые побеги и листья. Растения как будто просыпаются и снова идут в рост.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тёплые края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корма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насекомых становится намного меньше, а значит, птицам труднее найти еду. Поэтому многие из них отправляются туда, где корм можно добывать легче.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перелёт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журавли и другие перелётные птицы летят большими стаями. Им нужен путь в тёплые места, чтобы пережить зиму без голода и холода.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снова прилетают обратно, когда воздух теплеет и появляется много корма. Так их годовой путь повторяется снова и снова, как круг.
</a:t>
            </a:r>
            <a:endParaRPr lang="en-US" sz="10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меняют свои привычки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делает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орехи, семена и грибы в разных местах. Зимой она вспоминает свои тайники и находит еду, даже когда вокруг лежит снег.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готовится к спячке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ищет сухое укрытие из листьев и травы. Осенью он много ест, чтобы накопить силы, а потом надолго засыпает до тепла.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набирает жир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 медведь ест особенно много, чтобы накопить жир. Этот запас помогает ему пережить холодное время, когда еды в лесу становится мало.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становится гуще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осенью вырастает более густая и тёплая шерсть. Такая природная «шубка» защищает их от ветра, снега и мороза.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прячется на зиму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в укрытии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прячутся в ямках, под листьями или в земле. Там им легче дождаться холодов, потому что укрытие защищает от мороза и ветра.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щелях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ищут тёплые и тихие места под корой, в трещинах деревьев или в земле. В таком укрытии они переживают зиму почти незаметно.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зверьки в норах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мыши и другие маленькие зверьки прячутся в норах и под корнями. Это их маленький зимний домик, где можно спрятаться от снега.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Спрятаться в листьях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тоже становятся полезными: под ними тепло и сухо. Для многих живых существ это настоящий природный плед, только шуршащий.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 природы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деревьях и кустах созревают яблоки, ягоды, орехи и другие плоды. Они становятся кормом для птиц и зверей, а для некоторых растений — будущим началом новой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 ожидании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плодов прячутся семена. У них часто есть плотная оболочка, которая защищает их от холода и сырости, чтобы весной они могли спокойно прорасти.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полёт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семян есть маленькие крылышки или пушинки. Они помогают им разлетаться дальше от растения-родителя и находить новое место для роста.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зиму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 осенью не только кормят животных, но и сохраняют продолжение жизни растений. Природа как будто складывает в корзинку всё нужное до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становится меньше, растения замедляют рост и готовятся к зимнему отдыху, чтобы не тратить силы зря.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факт: осеннее равноденствие — день и ночь почти равны по длине.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часов
</a:t>
            </a:r>
            <a:endParaRPr lang="en-US" sz="5234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длиной дня и ночи примерно отмечают осеннее равноденствие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городе и в парке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клумбы постепенно пустеют, а под ногами шуршит целый ковёр из листьев. Ребята держат в руках зонты и обходят большие лужи. Осень делает обычный двор похожим на тихую и нарядную картину.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парке блестят лужи, а жёлтые листья прилипают к дорожкам. Деревья уже поредели, и сквозь ветви хорошо видно серое небо. По аллее идут дети в куртках, осторожно переступая через мокрые листочки.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стало прохладнее, но гулять всё равно интересно. Дети разглядывают красные клены, собирают красивые листья и слушают, как ветер шевелит сухие ветки. Осень в городе умеет быть и яркой, и спокойной.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 осенью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убирают бумагу, пластик и другой мусор, чтобы он не мешал растениям и не вредил животным. Чистый парк осенью становится безопаснее для всех его жителей.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 и рвать молодые побеги. Если аккуратно относиться к деревьям и кустам, они легче переживут холод, снег и сильный ветер.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для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птицам труднее находить еду, поэтому люди вешают кормушки и насыпают подходящий корм. Такая помощь особенно нужна в морозные дни.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сада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убирают урожай, собирают сухие листья и укрывают нежные растения. Это помогает посадкам сохранить силы и спокойно дождаться весны.
</a:t>
            </a:r>
            <a:endParaRPr lang="en-US" sz="10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в саду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садовых работ помогает растениям и птицам пережить холодный сезон без лишних потерь.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жизни детей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дети достают куртки, шапки и сапоги. Такая одежда помогает не замёрзнуть во время прогулок, когда ветер становится холоднее, а утро встречает прохладой.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Зонты и лужи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 дворах и парках появляются лужи, а в руках у школьников — зонты. Осень будто проверяет, кто умеет прыгать через лужу особенно ловко.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 становятся спокойнее и внимательнее. Дети собирают листья, рассматривают грибы, шишки и семена, а потом обсуждают, что изменилось в природе.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осень помогает говорить о погоде, деревьях, птицах и урожае. Так обычная прогулка превращается в интересное наблюдение, а урок — в маленькое открытие.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наблюдения маленького исследователя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заметить, как листья меняют цвет. Зелёный постепенно сменяется жёлтым, оранжевым и красным, а потом листочки тихо ложатся на землю.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посмотреть на небо, ветер и температуру. Осенью чаще идут дожди, по утрам появляется туман, а по вечерам становится заметно холоднее.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Следующее наблюдение — птицы. Некоторые улетают клином в тёплые края, и их крик слышен далеко над полем, рекой или крышей дома.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осени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найти шишки, семена, жёлуди и первые заморозки на траве. Такие маленькие открытия показывают, как природа готовится к зиме.
</a:t>
            </a:r>
            <a:endParaRPr lang="en-US" sz="9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осень даёт природе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помогает деревьям сохранить силы. Они меньше теряют воду и легче переносят холод, словно снимают зелёную летнюю накидку перед зимой.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Созревшие семена ждут подходящего времени, чтобы прорасти. Осень даёт им шанс спокойно сохраниться, а весной начать рост с новой силой.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Плоды, ягоды и орехи становятся важной пищей для птиц и зверей. Благодаря этому животные могут запастись энергией перед морозами и снегом.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дни подсказывают животным, что пора искать тёплые и безопасные места. Норы, листья и корни становятся маленькими зимними домиками.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подготовки к зиме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кроны желтеют и багровеют, это первый заметный знак осени. Листопад показывает, что деревья уменьшают потери воды и готовятся к холоду.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Улетающие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небе слышен прощальный крик журавлей или видны клинья перелётных птиц, значит, корма становится меньше, и дорога зовёт их в тёплые края.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прячут орехи, а другие животные ищут еду заранее. Осенью каждый запас помогает пережить время, когда снег закрывает лесные угощения.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достают куртки, шапки и сапоги, это тоже знак наступающей зимы. Мы, как и природа, готовимся встречать холод по-умному.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сады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становится спокойнее: цветы увядают, листья лежат на земле, а работы постепенно завершаются. Природа будто делает глубокий вдох перед зимним отдыхом.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учит готовиться заранее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напоминает, что к зиме лучше готовиться спокойно и вовремя. Растения отдыхают, животные ищут еду и укрытие, а люди помогают природе встретить холод без лишних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2026-05-25T19:37:21Z</dcterms:created>
  <dcterms:modified xsi:type="dcterms:W3CDTF">2026-05-25T19:37:21Z</dcterms:modified>
</cp:coreProperties>
</file>