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— орган защиты и расселения семян: ключевые аспекты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— важный орган, обеспечивающий защиту и распространение семян у цветковых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плодов в эволюции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плодов связано с эволюцией покрытосеменных. Раньше размножение было менее защищённым, но с плодами растения получили эффективный механизм защиты и расселения семян, что повысило выживаемость и разнообразие.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плод: определение и функции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плода — хранение и защита семян от неблагоприятных условий и повреждений до момента созревания.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способствует расселению семян, обеспечивая перенос их на новые территории для успешного дальнейшего роста.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— это орган растения, который развивается из завязи цветка после опыления и содержит семена внутри для их дальнейшего развития.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плода: ключевые составляющие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Околоплодник и его слои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Околоплодник формируется из стенки завязи и состоит из трёх слоёв: экзокарпия (наружный), мезокарпия (средний) и эндокарпия (внутренний). Эти слои могут быть сочными или твёрдыми, обеспечивая защиту плода.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внутри плода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плода располагаются семена — будущие растения. Их защищает околоплодник, что предотвращает повреждения и способствует успешному прорастанию в благоприятных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плодов по способу образования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плоды образуются из одного пестика цветка, например, вишня, где развивается единый плод с несколькими семенами.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плоды развиваются из нескольких пестиков одного цветка; пример — земляника, плод состоит из множества мелких семян.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Соплодия формируются из целого соцветия, например, ананас, где каждый цветок даёт часть общего плода.
</a:t>
            </a:r>
            <a:endParaRPr lang="en-US" sz="11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плодов и способы расселения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внешнего строения плода с методами его распространения в природе.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плода напрямую влияет на способ его рассеивания и адаптацию к среде.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школьных учебников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служат защитой семян от механических повреждений и высыхания, сохраняя их жизнеспособность в сложных условиях.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скорлупа орехов надёжно оберегает семена, а сочные ягоды защищают внутренние семена от хищников до их полной зрелости.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плода: защита семян от внешних угроз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расселения семян с помощью плодов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Рассеивание животными — зоохория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поедают сочные плоды, после чего семена проходят через пищеварительный тракт и вырастают на новых местах благодаря экскрементам.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Рассеивание ветром — анемохория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с пушинками или крыльями легко переносятся ветром на большие расстояния, что обеспечивает расширение ареала растений.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Рассеивание водой — гидрохория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плоды, как кокос, обладают плавучестью и способны переноситься водными потоками, сохраняя семена в жизнеспособном состоянии.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Плоды, распространяемые ветром: приспособления для анемохории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крыльев у плодов клена и ясеня помогает семенам парить и плавно спускаться на землю.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Пушинки у семян одуванчика и тополя увеличивают площадь опоры и задерживают их в воздухе, продлевая время полёта.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вес плодов облегчает их переносимость ветром, что позволяет им перемещаться на значительные расстояния.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размеры семян уменьшают сопротивление воздуха, усиливая эффективность ветрового расселения.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Плоды, распространяемые животными: роль и стратегии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плоды оснащены зацепками, например у лопуха и чёреды, позволяя семенам крепиться к шерсти животных и таким образом распространяться на новые территории.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 сладкий вкус плодов, как у вишни, рябины и калины, привлекают птиц и млекопитающих, стимулируя поедание и перенос семян.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Плоды, приспособленные к распространению по воде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кокосовой пальмы и их уникальные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кокосовой пальмы обладают плотной, водонепроницаемой оболочкой и воздушными камерами, что позволяет им плавать на поверхности воды и переноситься морскими течениями на большие расстояния. Это повышает шансы семян попасть в благоприятные условия для прорастания.
</a:t>
            </a:r>
            <a:endParaRPr lang="en-US" sz="964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водораспространяемые плоды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таких растений, как осока и стрелолист, также адаптированы к расселению по воде благодаря легкости и способности удерживаться на плаву. Эти приспособления способствуют освоению водоемов и прибрежных территорий.
</a:t>
            </a:r>
            <a:endParaRPr lang="en-US" sz="9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саморассева семян различными плодами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Стручки гороха и фасоли при высыхании скручиваются, создавая механическое напряжение, из-за которого семена выбрасываются на значительное расстояние от родительского растения.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недотрога отличается быстродействующим механизмом: при касании плод взрывается, разбрызгивая семена, что помогает им быстро расселяться на ограниченной территории.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бобовые виды используют взрывное раскрытие плода, эффективно разбрасывая семена и снижая конкуренцию между собой за ресурсы.
</a:t>
            </a:r>
            <a:endParaRPr lang="en-US" sz="12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 у покрытосеменных: диаграмма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видна четкая доминация расселения семян с помощью животных, что отражает значимость взаимосвязей между растениями и фауной.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важность зоохории для успешного расселения и выживания покрытосеменных в разнообразных средах обитания.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школьной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плоды: особенности, привлекательность для животных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яркой окраски и приятного вкуса сочных плодов важная роль — они стимулируют животных к поеданию и дальнейшему распространению семян.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Сочная оболочка плода защищает семя от механических повреждений и преждевременного высыхания до полной зрелости.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 содержат большое количество воды и сахара, привлекают птиц и млекопитающих, которые используют их как источник энергии.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плоды: защитные механизмы и варианты распространения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скорлупа орехов как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имеют плотную и прочную скорлупу, которая предохраняет семена от повреждений и поедания насекомыми и животными. Такая защита обеспечивает сохранность семени до благоприятного времени прорастания.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Летучки и пушинки в семянках и зерновках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как одуванчик, оснащены летучками — пушистыми придатками, которые позволяют семенам переноситься ветром на большие расстояния. Это помогает растениям освоить новые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семени от опыления до расселения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покрытосеменных растений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растений и животных при распространении семян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поедают ягоды рябины, затем распространяют семена вместе с помётом, способствуя появлению новых растений в разных местах.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орехи дуба и зарывают их в землю на зиму, часто забывая часть, что даёт семенам возможность прорасти весной.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переносят семена чистотела из-за привлекательного жирового придатка, обеспечивая тем самым их перемещение и защиту в своих колониях.
</a:t>
            </a:r>
            <a:endParaRPr lang="en-US" sz="11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плоды и редкие способы расселения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Клекачка: выброс семян с хлопком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клекачки раскрывается резко, выбрасывая семена на определённое расстояние с характерным хлопком. Это обеспечивает быстрое расселение без помощи ветра или животных.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и водное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баобаба способны долго плавать по рекам, сохраняя семена живыми. Такой способ расселения способствует колонизации удалённых и труднодоступных участков.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биологическое значение расселения семян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семян снижает плотность растений в одной точке, уменьшая конкуренцию за ресурсы и способствуя лучшему использованию среды обитания.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расселению растения колонизируют новые пространства, что увеличивает общую площадь их ареала и биологическое разнообразие.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Рассеяние семян поддерживает динамическое равновесие экосистем, обеспечивая возобновляемость растительного покрова.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животными в процессах расселения стимулирует coэволюцию и разнообразие видов в природе.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— ключ к защите и успеху растений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играют жизненно важную роль в защите семян и их эффективном расселении, обеспечивая выживание, расширение ареалов и поддержание биоразнообразия на планете.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2026-05-08T17:21:01Z</dcterms:created>
  <dcterms:modified xsi:type="dcterms:W3CDTF">2026-05-08T17:21:01Z</dcterms:modified>
</cp:coreProperties>
</file>