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«Ночь после выпуска»: повесть о взрослении, выборе и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ночь проверяет, готовы ли выпускники стать по-настоящему взрослыми.
</a:t>
            </a:r>
            <a:endParaRPr lang="en-US" sz="3726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Тендряков показывает человека в момент испытания, когда внешняя ситуация мгновенно выявляет характер. «Ночь после выпуска» продолжает эту традицию: важнее всего здесь не быт, а внутреннее решение героя.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Тендряков: писатель нравственного выбора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форма позволяет автору подробно показать внутренние изменения выпускников и противопоставить красивые слова реальному поступку, который и определяет нравственную цену личности.
</a:t>
            </a:r>
            <a:endParaRPr lang="en-US" sz="1377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строится как сжатый психологический эксперимент: одно ночное событие собирает в себе спор, сомнение и проверку совести, не позволяя героям уклониться от выбора.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время действия усиливает напряжение: каждая реплика становится значимой, а внешне обычная ситуация постепенно обнажает скрытые мотивы и уязвимость персонажей.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художественная задача произведения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тревога перехода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Выпускной вечер переходит в ночь, и праздничное настроение сменяется напряжённостью. Это время подчёркивает неопределённость, когда герои уже вышли из привычного состояния, но ещё не нашли нового опорного смысла.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пространство действия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дорога как граница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улицы и дорога образуют замкнутое пространство, из которого нельзя выйти без внутреннего решения. Пустынные места усиливают ощущение рубежа между детством и взрослой ответственностью.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праздника к нравственной проверке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смысловых переходов в повести В. Ф. Тендрякова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451" y="1639059"/>
            <a:ext cx="280626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59256"/>
            <a:ext cx="350400" cy="28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68831"/>
            <a:ext cx="350400" cy="280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53258"/>
            <a:ext cx="350400" cy="3114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персонажи и их роль в конфликте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Стремится задавать тон группе и удерживать влияние. Его уверенность часто оказывается способом самоутверждения, а не зрелой ответственностью за последствия сказанного и сделанного.
</a:t>
            </a:r>
            <a:endParaRPr lang="en-US" sz="1389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Спорщик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принимает чужую позицию без сопротивления и проверяет границы дозволенного. В конфликте он не столько ищет истину, сколько отстаивает право быть правым перед другими.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Сомневающийся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Чувствует неуверенность и боится выглядеть слабым. Его поведение показывает, как легко человек начинает оправдывать пассивность, если не готов к внутренней честности.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 на происходящее критически и склонен к самоанализу. Через его реакцию особенно заметно, что коллектив не снимает личной ответственности с каждого участника.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14862"/>
            <a:ext cx="4328400" cy="15320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установки приводят к разным итогам в одном и том же конфликте.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Побеждает не громкость речи, а способность действовать в соответствии с совестью.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В. Ф. Тендрякова «Ночь после выпуска»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Позиции героев в нравственном споре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взросление не связано с аттестатом или формальным окончанием школы. Оно начинается там, где человек осознаёт цену собственного выбора и перестаёт искать оправдания.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 как переход к ответственности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оказывается испытанием: она требует дисциплины, самоконтроля и готовности отвечать не только за себя, но и за влияние своих слов на других.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Выпускной вечер становится рубежом, на котором школьные роли уже не защищают. Остаётся только личная совесть, и именно она показывает, кто действительно готов к взрослой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моральный выбор героев складывается из нескольких связанных противоречий, а не из одного спора.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Доминирует столкновение совести с внешним давлением; именно оно определяет поступки и развязку внутреннего конфликта.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повести В. Ф. Тендрякова «Ночь после выпуска»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нравственные конфликты повести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в повести работает как символ неопределённости и тревоги. Тёмные улицы, редкий свет и пустое пространство передают состояние героев точнее, чем прямые пояснения автора.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пейзаж как отражение внутреннего состояния героев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превращается в метафору выбора: дорога ведёт не только по городу, но и к нравственному решению. Внешняя тишина подчёркивает внутреннее напряжение и не даёт героям укрыться от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реплики и перебивания в повести сразу показывают, кто стремится доминировать, а кто теряется под давлением. По интонации героев читатель угадывает не только позицию, но и внутреннюю неуверенность.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диалога и спора в раскрытии характеров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выявляет скрытые мотивы: желание выглядеть сильным, зависимость от одобрения товарищей, страх признать ошибку. Тендряков делает речь персонажей средством самораскрытия, а не просто обменом мнениями.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резкость в диалоге обнажают дистанцию между словами и поступками. Чем увереннее звучит герой, тем внимательнее читатель замечает, насколько его речь расходится с нравственной ответственностью.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повести слово само становится действием: сказанное нельзя отменить. Поэтому спор приобретает значение проверки характера, где каждое высказывание приближает героев к правде о себе.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поступки определяются не одним импульсом, а столкновением личных и групповых причин, усиливающих напряжение в ночном разговоре.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действует страх осуждения и давление группы: именно они чаще всего вытесняют личную совесть и подменяют самостоятельный выбор.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В. Ф. Тендрякова «Ночь после выпуска»; качественный анализ мотивов по эпизодам произведения.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конфликт: мотивы поступков героев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285" y="2228750"/>
            <a:ext cx="3894730" cy="230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предметные детали и речевые ситуации приобретают обобщённое значение и помогают раскрыть нравственную проблему 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связаны с переходом и проверкой: внешняя обстановка постоянно напоминает героям, что они стоят на границе между детской ролью и взрослой ответственностью.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тексту повести В. Ф. Тендрякова «Ночь после выпуска».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их смысл в повести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Тендряков не превращает героев в схемы добра и зла. Он показывает людей в момент, когда ошибка ещё объяснима, но самооправдание уже начинает разрушать внутреннюю честность.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позиция: нравственная требовательность без упрощения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важна мысль: честность к себе труднее внешней смелости. Герой может растеряться или ошибиться, но опаснее всего — сознательно закрыть глаза на правду о собственном поведении.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особенно строго относится к словам, не подтверждённым поступком. Для него нравственная ценность человека определяется не декларациями, а тем, способен ли он выдержать проверку действием.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авторская оценка звучит требовательно, но не назидательно. Тендряков оставляет читателю право самому увидеть, где заканчивается обычная слабость и начинается нравственная капитуляция.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повесть ведёт к главному 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внутренних изменений героев в повести В. Ф. Тендрякова.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точно передаёт знакомую подросткам ситуацию: давление группы, страх показаться слабым, желание соответствовать ожиданиям и одновременно сохранить собственное мнение и достоинство.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остаётся актуальной для старшеклассников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текста усиливается тем, что механизмы влияния среды почти не меняются: в классе, компании и интернете по-прежнему решают статус, одобрение и боязнь осуждения.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не только события, но и изменение внутреннего состояния героев: эмоции здесь развиваются быстрее, чем сами действия, и поэтому особенно напряжённы.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тревоги приходится на момент нравственной проверки, после чего эмоции снижаются к тихому осмыслению произошедшего и личной оценке поступков.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повести В. Ф. Тендрякова «Ночь после выпуска»; качественная реконструкция эмоционального развития героев.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ночи после выпуска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обсуждения по тексту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выпускной вечер не делает героев взрослыми автоматически? Что в повести важнее: умение спорить или способность отвечать за сказанное и сделанное в трудный момент?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ли считать поддержку товарищей нравственной силой, если она подавляет личную совесть? Где проходит граница между дружбой и подчинением мнению большинства?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поступки героев точнее всего раскрывают их характер? Почему ночь становится временем итоговой проверки, когда слова уже невозможно отделить от ответственности?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613" y="1565209"/>
            <a:ext cx="304301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94399"/>
            <a:ext cx="350400" cy="280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7564" y="3306874"/>
            <a:ext cx="350400" cy="280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8064" y="3291301"/>
            <a:ext cx="350400" cy="3114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для анализа произведения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Тендряков показывает переживания героев без упрощений: сомнение, самозащиту, неловкость и внутренний стыд. Благодаря этому повесть воспринимается как точное исследование характера в момент выбора.
</a:t>
            </a:r>
            <a:endParaRPr lang="en-US" sz="139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смысл текста связан с честностью перед собой. Герои оказываются важны не тем, что они говорят о принципах, а тем, как ведут себя, когда требуется поступок.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выпускников делает повесть особенно близкой старшеклассникам. Она помогает обсудить взросление, давление среды и личную ответственность в понятной жизненной ситуации.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для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сюжетную напряжённость, социальную конкретность и моральную проблематику, поэтому подходит для глубокого анализа и аргументированного обсуждения на уроке литературы.
</a:t>
            </a:r>
            <a:endParaRPr lang="en-US" sz="128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повести Тендрякова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«Ночь после выпуска» убеждает, что взросление начинается с честного нравственного выбора. Одна ночь выявляет характер, разрушает самообман и показывает: зрелость измеряется личной ответственностью.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2026-05-23T12:05:06Z</dcterms:created>
  <dcterms:modified xsi:type="dcterms:W3CDTF">2026-05-23T12:05:06Z</dcterms:modified>
</cp:coreProperties>
</file>