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Классика меняет формы, но сохраняет вечные вопросы человечества.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неизменного в литературе: как классика говорит о времени, человеке и ценностях
</a:t>
            </a:r>
            <a:endParaRPr lang="en-US" sz="256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говорить об изменчивости и постоянстве на уроках литературы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11 классе литература помогает увидеть в тексте не только сюжет и стиль, но и историческую память, нравственный выбор и устойчивые человеческие конфликты, которые повторяются в разных эпохах.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обстановка, быт, речь персонажей и форма повествования меняются от эпохи к эпохе, но художественный текст сохраняет опору на универсальные вопросы человека.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тема как соединение постоянного и нового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классике особенно устойчивы мотивы выбора, испытания, внутренней свободы, совести и ответственности перед другими людьми — именно они создают глубину произведения.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тексты разных веков вступают в диалог: каждое новое произведение не отменяет предыдущее, а по-новому раскрывает сходные жизненные ситуации.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6900" y="20561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как непрерывное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Гераклита «всё течёт, всё изменяется» стала символом мира, который нельзя дважды пережить одинаково. Даже знакомые обстоятельства каждый раз воспринимаются иначе.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Гераклит и образ реки в философской основе темы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4912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значит для литературы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этот образ особенно заметен там, где судьба героя зависит от времени. Личность раскрывается через движение между прошлым, настоящим и тем, что ещё только должно определиться.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стороны литературного мира меняются быстрее всего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текст к современной эпохе, тем заметнее его язык и формы выражения отличаются от классических.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всего обновляются язык, контекст и способы повествования; медленнее всего — базовые нравственные вопросы.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8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литературоведческих наблюдений по русской классике и современной литературе; дата не требуется.
</a:t>
            </a:r>
            <a:endParaRPr lang="en-US" sz="58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50" y="1617149"/>
            <a:ext cx="432900" cy="38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50" y="2297501"/>
            <a:ext cx="432900" cy="43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50" y="3025954"/>
            <a:ext cx="432900" cy="38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365" y="3749596"/>
            <a:ext cx="432900" cy="346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4553" y="4406802"/>
            <a:ext cx="330525" cy="440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как форма литературного обновления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938327" y="1575088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удерживает главные художественные ценности, чтобы новый текст мог опираться на уже проверенные культурой смыслы и не начинать разговор с нуля.
</a:t>
            </a:r>
            <a:endParaRPr lang="en-US" sz="1053" dirty="0"/>
          </a:p>
        </p:txBody>
      </p:sp>
      <p:sp>
        <p:nvSpPr>
          <p:cNvPr id="12" name="Text 3"/>
          <p:cNvSpPr txBox="1"/>
          <p:nvPr/>
        </p:nvSpPr>
        <p:spPr>
          <a:xfrm>
            <a:off x="938327" y="2279490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Переосмысление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автор не повторяет образец буквально, а переносит его в свою эпоху, меняя акценты, тональность и проблему, которая становится главной для современного читателя.
</a:t>
            </a:r>
            <a:endParaRPr lang="en-US" sz="1053" dirty="0"/>
          </a:p>
        </p:txBody>
      </p:sp>
      <p:sp>
        <p:nvSpPr>
          <p:cNvPr id="13" name="Text 4"/>
          <p:cNvSpPr txBox="1"/>
          <p:nvPr/>
        </p:nvSpPr>
        <p:spPr>
          <a:xfrm>
            <a:off x="938327" y="2983891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Вечные образы
</a:t>
            </a:r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 Кихот, Гамлет, Фауст, «лишний человек» и «маленький человек» остаются узнаваемыми, потому что обозначают устойчивые типы человеческого поведения и выбора.
</a:t>
            </a:r>
            <a:endParaRPr lang="en-US" sz="1053" dirty="0"/>
          </a:p>
        </p:txBody>
      </p:sp>
      <p:sp>
        <p:nvSpPr>
          <p:cNvPr id="14" name="Text 5"/>
          <p:cNvSpPr txBox="1"/>
          <p:nvPr/>
        </p:nvSpPr>
        <p:spPr>
          <a:xfrm>
            <a:off x="943169" y="3688293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с предшественниками
</a:t>
            </a:r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произведения часто вступают в скрытый диалог с классикой: они продолжают её смысловую линию, но одновременно уточняют или оспаривают прежние ответы.
</a:t>
            </a:r>
            <a:endParaRPr lang="en-US" sz="1053" dirty="0"/>
          </a:p>
        </p:txBody>
      </p:sp>
      <p:sp>
        <p:nvSpPr>
          <p:cNvPr id="15" name="Text 6"/>
          <p:cNvSpPr txBox="1"/>
          <p:nvPr/>
        </p:nvSpPr>
        <p:spPr>
          <a:xfrm>
            <a:off x="943169" y="4392688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Преемственность эпох
</a:t>
            </a:r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преемственность делает литературу живой: читатель видит не музей текстов, а цепь взаимосвязанных ответов на одни и те же вопросы времени.
</a:t>
            </a:r>
            <a:endParaRPr lang="en-US" sz="105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822176"/>
            <a:ext cx="3287100" cy="11166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сохраняется и что меняется в литературе разных эпох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какие элементы литературного процесса устойчивы, а какие обновляются вместе с историей.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изменяет внешние формы, но сохраняет ядро смыслов: характер, конфликт и нравственный выбор остаются узнаваемыми.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материала школьного курса литературы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7000" y="2346900"/>
            <a:ext cx="40059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герой проходит через сомнение, ошибку, разочарование и нравственное испытание. Эти перемены показывают не случайность, а развитие личности под давлением жизни и собственного опыта.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 литературе как пространство постоянных внутренних перемен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67000" y="3606425"/>
            <a:ext cx="40059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старшеклассника важно видеть, что меняются взгляды, социальная роль и поведение героя, но сохраняются душевная честность, потребность в смысле и способность оценивать себя.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литературе возникает новое при сохранении прежнего смысла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художественного обновления в литературной традиции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750" y="2070575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литературы меняется вместе с эпохой: в текстах XIX века заметны архаизмы, историзмы и высокая книжная лексика, а в современной прозе чаще слышны разговорные интонации.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35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художественного произведения: изменчивость и устойчивость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39800" y="33918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язык искусства сохраняет главную силу — способность передавать тонкие чувства, внутренние движения мысли и сложные нравственные состояния без прямого назидания.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140800" y="20705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Синтаксис тоже отражает время: классика нередко использует развёрнутые фразы и сложные конструкции, тогда как новые тексты стремятся к краткости, фрагментарности и точной интонации.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140800" y="3388000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Образность, метафоричность и ритм остаются основой художественного воздействия: именно они делают текст узнаваемым, выразительным и способным пережить свою эпоху.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менялись литературные эпохи и типы героя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смену нормативному герою приходит персонаж с исторической памятью и сложной психологией.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литература к современности, тем глубже внутренний конфликт героя и свободнее художественная форма.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8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истории русской и европейской литературы; шкала носит аналитический характер, 2025.
</a:t>
            </a:r>
            <a:endParaRPr lang="en-US" sz="58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3300"/>
            <a:ext cx="8034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Философия и наука о времени в контексте литературного анализа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297179" y="2049125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Античность: Гераклит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текучести мира задаёт философскую основу темы: время не останавливается, а человек вынужден заново осмыслять себя в изменившихся обстоятельствах.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31229" y="3279650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век: литература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12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Толстого, Тургенева и Чехова время связывается с семейной историей, утратами и нравственным выбором; внешние события меняются, но внутренние вопросы повторяются.
</a:t>
            </a:r>
            <a:endParaRPr lang="en-US" sz="1220" dirty="0"/>
          </a:p>
        </p:txBody>
      </p:sp>
      <p:sp>
        <p:nvSpPr>
          <p:cNvPr id="10" name="Text 4"/>
          <p:cNvSpPr txBox="1"/>
          <p:nvPr/>
        </p:nvSpPr>
        <p:spPr>
          <a:xfrm>
            <a:off x="5761104" y="2049125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век: личное и историческое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Бунина и других авторов особенно заметно расхождение между календарным ходом жизни и глубинным переживанием времени, которое хранится в памяти героя.
</a:t>
            </a:r>
            <a:endParaRPr lang="en-US" sz="121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усадьба, дом: три пространства памяти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Усадьба как уходящий мир
</a:t>
            </a:r>
            <a:pPr algn="l" indent="0" marL="0">
              <a:lnSpc>
                <a:spcPct val="100000"/>
              </a:lnSpc>
              <a:buNone/>
            </a:pPr>
            <a:r>
              <a:rPr lang="en-US" sz="10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классике усадьба часто хранит тишину прошлого: здесь слышны семейные предания, привычный уклад и память о нескольких поколениях. Но именно в этом пространстве особенно ясно виден разрыв между наследием и наступающими переменами времени.
</a:t>
            </a:r>
            <a:endParaRPr lang="en-US" sz="1014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знак исторического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 литературе живёт иначе: он шумит, ускоряет события и размывает привычные связи. В нём сильнее ощущаются социальная разобщённость, одиночество героя и новая, более жёсткая логика эпохи, в которой прошлое быстро теряет опору.
</a:t>
            </a:r>
            <a:endParaRPr lang="en-US" sz="1008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как нравственный центр
</a:t>
            </a:r>
            <a:pPr algn="l" indent="0" marL="0">
              <a:lnSpc>
                <a:spcPct val="100000"/>
              </a:lnSpc>
              <a:buNone/>
            </a:pPr>
            <a:r>
              <a:rPr lang="en-US" sz="9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в художественном мире нередко противостоит внешней нестабильности. Он сохраняет семейную память, речь близких людей и чувство личной ответственности, поэтому разрушение дома в сюжете часто означает утрату не только имущества, но и духовного основания жизни.
</a:t>
            </a:r>
            <a:endParaRPr lang="en-US" sz="99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мотивы русской классики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авторы по-своему варьируют одни и те же мотивы, связывая их с судьбой конкретного героя.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Повторяемость мотивов создаёт общую систему координат, по которой узнаётся русская классическая традиция.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8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Аналитическое сопоставление произведений Пушкина, Лермонтова, Гоголя, Тургенева, Толстого, Достоевского и Чехова; 2025.
</a:t>
            </a:r>
            <a:endParaRPr lang="en-US" sz="58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0125" y="1624291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память удерживает связь поколений: герой понимает, откуда происходит, какие ценности унаследованы и за что он несёт ответственность перед близкими и прошлым.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как основа неизменного в изменяющемся мире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3118" y="2526467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память помогает увидеть частную судьбу в большом времени. Через неё литература показывает, что личный выбор имеет значение не только для одного человека, но и для эпохи.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33118" y="3428636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память героя сохраняет пережитый опыт: любовь, утрату, стыд, благодарность. Именно она делает внутренний мир человека непрерывным, а не случайным набором событий.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33128" y="4248925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память разрушается, исчезают ориентиры долга и совести. Поэтому в литературе воспоминание нередко становится условием нравственного возрождения и возвращения к самому себе.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91698" y="2070000"/>
            <a:ext cx="4193705" cy="225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Изменчивое и неизменное в произведениях школьной программы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разные тексты сохраняют устойчивое ядро при смене исторических обстоятельств.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произведения показывают одно и то же: меняется историческая оболочка, но центральные нравственные конфликты остаются узнаваемыми.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программа по русской литературе XIX–XX веков; 2025.
</a:t>
            </a:r>
            <a:endParaRPr lang="en-US" sz="71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конфликта к обновлению в литературном сюжете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развития сюжета в произведениях о переменах и нравственном испытании.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1900" y="563550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прочтение классики: почему старые тексты остаются актуальными
</a:t>
            </a:r>
            <a:endParaRPr lang="en-US" sz="2048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41881" y="178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Классика не стареет, потому что её главный предмет — человек в ситуации выбора. Современный читатель узнаёт в героях те же сомнения, страхи и надежды, хотя эпоха, язык и детали жизни давно изменились.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41881" y="304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формы чтения не отменяют смысл, а раскрывают его шире: театр, кино, аудиоверсии и цифровые комментарии помогают увидеть в знакомых текстах скрытые вопросы свободы, ответственности и одиночества.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устойчивости и перемен в литературе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важно, что новизна в классике не разрушает традицию, а усиливает её выразительность.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произведение соединяет наследие и обновление так, что остаётся понятным разным поколениям.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Аналитическое обобщение по русской классике; шкала 1–5, 2025.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удерживает время и человека в одном смысле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Классика напоминает: меняются эпохи и формы жизни, но не исчезают любовь, совесть, долг, память и стремление к смыслу; именно это делает её по-настоящему современной.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2026-05-23T15:26:50Z</dcterms:created>
  <dcterms:modified xsi:type="dcterms:W3CDTF">2026-05-23T15:26:50Z</dcterms:modified>
</cp:coreProperties>
</file>