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транспорта: система связей в современной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территории, обеспечивая перемещение людей, грузов и информации.
</a:t>
            </a:r>
            <a:endParaRPr lang="en-US" sz="2925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территорий и рост городов исторически шли вместе с развитием транспорта. В XIX–XX веках время дальних поездок резко сократилось, а в XXI веке перевозки стали опорой мировой экономики и пространственной организации общества.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значение транспорта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среде движения транспорт делят на сухопутный, водный, воздушный и трубопроводный, и каждый тип по‑разному «привязан» к ландшафту и инфраструктуре.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назначению различают пассажирский, грузовой и специальный транспорт, что отражается на маршрутах, требованиях к оборудованию и роли в экономике территорий.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масштабам перевозок выделяют городской, пригородный, междугородный, региональный и международный транспорт, обслуживающий разные ритмы жизни и хозяйственных связей.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классификация помогает понять, почему транспортные отрасли занимают собственные ниши и по‑разному влияют на расселение, торговлю и доступность услуг.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видов транспорта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55185"/>
            <a:ext cx="3848986" cy="19046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скорости, вместимости, стоимости, экологичности и зависимости от инфраструктуры показывает, что у каждого вида транспорта есть своя сильная сторона.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определяется не одной скоростью: для разных задач оптимальны разные виды транспорта, а инфраструктура задаёт «рамки» возможностей.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отраслевые данные и учебные материалы по географии.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транспорта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автомобильный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включает легковые автомобили, автобусы, грузовики, такси и спецтехнику. Он обеспечивает перевозки на короткие и средние расстояния, когда нужна точная привязка к адресу.
</a:t>
            </a:r>
            <a:endParaRPr lang="en-US" sz="1338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незаменим и чем ограничен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развит он в городах, пригородах и районах с плотной дорожной сетью. При этом пробки, аварийность, зависимость от топлива и загрязнение воздуха заметно ограничивают его возможности.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в повседневной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важна, но для эффективности перевозок решают и вместимость, и цена, и доступность маршрутов.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вида транспорта — это баланс времени, затрат и возможностей сети, а не погоня только за максимальной скоростью.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 географии; диапазоны скоростей приведены в условии.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разных видов транспорта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30273"/>
            <a:ext cx="305255" cy="27133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Массовость и регулярность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перевозят пассажиров и грузы на средние и большие расстояния, обеспечивая высокую пропускную способность и устойчивый график движения.
</a:t>
            </a:r>
            <a:endParaRPr lang="en-US" sz="1250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и снижение зависимости от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Электрифицированные линии уменьшают зависимость от топлива и способны снижать выбросы, особенно когда энергоснабжение строится на более «чистых» источниках.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путей, станций и мостов требует больших капитальных вложений, поэтому железные дороги особенно выгодны при стабильных объёмах перевозок.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транспорт: основа массовых перевозок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 используют для сырья, топлива, контейнеров, техники и массовых грузов, когда требуется перевозить большие партии с опорой на водные пути.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обеспечивает значительную часть мировой торговли по объёму: на дальних расстояниях крупные суда дают наиболее выгодные условия перевозки.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транспорт важен для внутренних районов, где реки работают как естественные магистрали; ограничения связаны с низкой скоростью, сезонностью и портовой инфраструктурой.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транспорт: морской и речной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Авиационный транспорт незаменим при дальних пассажирских перевозках, срочной доставке грузов, медицинской помощи и международных связях: самолёты преодолевают межконтинентальные расстояния за несколько часов.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развитие авиация получила в странах с крупными городами, развитой экономикой и плотной сетью аэропортов; при этом сохраняются высокая стоимость, зависимость от погоды и значимый углеродный след.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и его география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работа системы делает доставку нефти и газа особенно стабильной на больших расстояниях.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работы трубопроводного транспорта (не статистика).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предназначены для непрерывной транспортировки нефти, природного газа и нефтепродуктов, поэтому важны в топливно-сырьевых цепочках.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вид транспорта для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в зависимости от груза, расстояния, срочности, стоимости, объёма, безопасности и географических условий.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особенно полезен в распределительной логистике: он быстро связывает склад и конечного получателя на небольших плечах.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и стабильных потоках выигрывают железная дорога и море; авиация выбирается при ценности времени. Трубопроводы эффективны для жидкостей и газов.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и отраслевые материалы; использованы относительные индексы без абсолютных значений (нормированная шкала).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перевозки: сравнение по эффективности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427" y="2755985"/>
            <a:ext cx="1725147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отраслевые данные и учебные материалы по географии.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видов транспорта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плюсы и ограничения транспортных отраслей сведены в короткий формат для сопоставления.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рациональный путь — не «один вид транспорта на всё», а комбинация: по типу груза, дистанции и требуемой скорости.
</a:t>
            </a:r>
            <a:endParaRPr lang="en-US" sz="13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скоростной трамвай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скоростной трамвай особенно важны в больших городах: они перевозят много пассажиров за короткое время и помогают разгружать уличную сеть в час пик.
</a:t>
            </a:r>
            <a:endParaRPr lang="en-US" sz="1333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линий и связность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линии соединяют жилые районы с центрами занятости, школами, больницами и торговыми зонами, делая повседневные поездки предсказуемыми и экономя время горожан.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зависимости от личных авто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городской транспорт уменьшает нагрузку на дороги и снижает число личных автомобилей. Это улучшает транспортную доступность и повышает комфорт в густонаселённых кварталах.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городской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общественный транспорт работает регулярно, город становится более доступным и экологически устойчивым: уменьшаются заторы, снижаются выбросы на единицу перевозок и растёт качество городской жизни.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общественный транспорт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транспорт решает узкие, но общественно важные задачи: пожарные машины, машины скорой помощи, коммунальная техника и транспорт аварийных служб. Он помогает действовать быстро в критических ситуациях, спасая жизни и имущество.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также относятся строительные краны, сельскохозяйственные машины и техника для работ в экстремальных условиях. Благодаря им обеспечиваются обслуживание инфраструктуры, строительство дорог и зданий, а также выполнение операций в труднодоступных местах.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транспорт и его функции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равных условиях электрифицированный рельсовый транспорт часто имеет наименьший удельный расход энергии, если загрузка высокая и сеть работает эффективно.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неодинакова: авиация даёт крупные выбросы на пассажиро-километр, а в автосегменте критичны топливная эффективность и возраст парка. Снижают её электрификация и обновление.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географии; значения показаны как относительные индексы по ключевым экологическим факторам (без абсолютных измерений).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разных видов транспорта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снижает стоимость доставки товаров и расширяет рынки сбыта. Благодаря этому усиливаются хозяйственные связи между регионами: предприятия получают доступ к сырью, комплектующим и спросу.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крупных транспортных узлов формируются промышленные зоны и логистические центры, а также концентрируются порты и аэропорты. Это меняет специализацию территории и повышает её роль в торговле.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создаёт рабочие места в строительстве, ремонте, диспетчеризации, логистике и сервисе. Для географии особенно важно, что транспорт влияет на размещение населения, предприятий и торговых центров.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экономика территории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транспортной системы и пути их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«проблема → устойчивые меры» в современной организации перевозок.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Распространяются электромобили и модернизация инфраструктуры. Смысл — снижать выбросы и поддерживать более чистую городскую мобильность, не теряя удобство для пассажиров и бизнеса.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системы и цифровое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автономного движения и интеллектуальных решений для логистики повышает безопасность и точность планирования маршрутов. Цифровые инструменты помогают уменьшать задержки и потери времени.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поезда усиливают межрегиональные связи, сокращая время в пути между крупными центрами. Это влияет на экономику и расселение, делая дальние поездки «ближе».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в отдельных сегментах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ниш водород рассматривают как способ уменьшать экологическую нагрузку. Практическая значимость зависит от инфраструктуры, эффективности и условий конкретных перевозок.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транспорта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— ключ к связям и организации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транспорта работает лучше в своей специализации: один выигрывает скоростью, другой — массовостью, третий — непрерывностью. Поэтому современная система эффективна как взаимодополнение, формируя расселение, хозяйство и международные связи.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2026-05-14T00:01:23Z</dcterms:created>
  <dcterms:modified xsi:type="dcterms:W3CDTF">2026-05-14T00:01:23Z</dcterms:modified>
</cp:coreProperties>
</file>