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Масштабы Вселенной: от Земли до наблюдаемого горизонта
</a:t>
            </a:r>
            <a:endParaRPr lang="en-US" sz="2016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от Земли к границам наблюдаемой Вселенной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2433" y="967150"/>
            <a:ext cx="3272334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километров в космосе уже недостаточно
</a:t>
            </a:r>
            <a:endParaRPr lang="en-US" sz="2017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космосе расстояния быстро выходят за пределы привычных километров: от Луны до Солнца — сотни миллионов километров, а до ближайшей звезды — уже световые годы. Поэтому астрономия использует специальные единицы и измеряет не только пространство, но и время прихода света.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единицы измерения космических расстояний
</a:t>
            </a:r>
            <a:endParaRPr lang="en-US" sz="1932" dirty="0"/>
          </a:p>
        </p:txBody>
      </p:sp>
      <p:sp>
        <p:nvSpPr>
          <p:cNvPr id="10" name="Text 2"/>
          <p:cNvSpPr txBox="1"/>
          <p:nvPr/>
        </p:nvSpPr>
        <p:spPr>
          <a:xfrm>
            <a:off x="3041949" y="1594837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Астрономическая единица
</a:t>
            </a:r>
            <a:pPr algn="l" indent="0" marL="0">
              <a:lnSpc>
                <a:spcPct val="100000"/>
              </a:lnSpc>
              <a:buNone/>
            </a:pPr>
            <a:r>
              <a:rPr lang="en-US" sz="5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Астрономическая единица равна среднему расстоянию от Земли до Солнца. Она удобна для описания масштабов Солнечной системы, где орбиты планет и малых тел всё ещё остаются сопоставимыми по порядку величин.
</a:t>
            </a:r>
            <a:endParaRPr lang="en-US" sz="1198" dirty="0"/>
          </a:p>
        </p:txBody>
      </p:sp>
      <p:sp>
        <p:nvSpPr>
          <p:cNvPr id="11" name="Text 3"/>
          <p:cNvSpPr txBox="1"/>
          <p:nvPr/>
        </p:nvSpPr>
        <p:spPr>
          <a:xfrm>
            <a:off x="3041949" y="2518462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Световой год
</a:t>
            </a:r>
            <a:pPr algn="l" indent="0" marL="0">
              <a:lnSpc>
                <a:spcPct val="100000"/>
              </a:lnSpc>
              <a:buNone/>
            </a:pPr>
            <a:r>
              <a:rPr lang="en-US" sz="5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Световой год — это путь, который свет проходит за один год. Единица особенно полезна при работе со звёздами и галактиками, где километры становятся слишком громоздкими для наглядного сравнения.
</a:t>
            </a:r>
            <a:endParaRPr lang="en-US" sz="1198" dirty="0"/>
          </a:p>
        </p:txBody>
      </p:sp>
      <p:sp>
        <p:nvSpPr>
          <p:cNvPr id="12" name="Text 4"/>
          <p:cNvSpPr txBox="1"/>
          <p:nvPr/>
        </p:nvSpPr>
        <p:spPr>
          <a:xfrm>
            <a:off x="3041949" y="3442088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Парсек
</a:t>
            </a:r>
            <a:pPr algn="l" indent="0" marL="0">
              <a:lnSpc>
                <a:spcPct val="100000"/>
              </a:lnSpc>
              <a:buNone/>
            </a:pPr>
            <a:r>
              <a:rPr lang="en-US" sz="5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Парсек применяют для измерения расстояний до звёзд и галактик в профессиональной астрономии. Он связан с геометрическим методом определения расстояний и позволяет удобно описывать большие космические масштабы.
</a:t>
            </a:r>
            <a:endParaRPr lang="en-US" sz="119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виден резкий переход от масштабов планетной системы к межгалактическим расстояниям.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Земли к окраинам наблюдаемой Вселенной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растут на многие порядки: космос устроен как иерархия огромных промежутков, а не как непрерывная линейка.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справочных астрономических данных: NASA, ESA, Encyclopaedia Britannica; значения округлены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44134" y="1242175"/>
            <a:ext cx="3067932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система как первый уровень космического масштаба
</a:t>
            </a:r>
            <a:endParaRPr lang="en-US" sz="1716" dirty="0"/>
          </a:p>
        </p:txBody>
      </p:sp>
      <p:sp>
        <p:nvSpPr>
          <p:cNvPr id="11" name="Text 2"/>
          <p:cNvSpPr txBox="1"/>
          <p:nvPr/>
        </p:nvSpPr>
        <p:spPr>
          <a:xfrm>
            <a:off x="544450" y="156415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Компактный внутренний пояс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планеты расположены сравнительно близко к Солнцу и образуют компактную область, где расстояния ещё можно мысленно соотносить с привычными величинами и движением объектов вокруг центральной звезды.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44450" y="2289213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Газовые гиганты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Юпитер, Сатурн, Уран и Нептун образуют внешнюю часть системы. Их размеры намного больше, чем у каменных планет, а орбиты показывают, насколько растянуты масштабы даже внутри одной системы.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44450" y="3014272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 Койпера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орбитой Нептуна начинается пояс Койпера — область ледяных тел и карликовых планет. Она показывает, что границы Солнечной системы намного шире, чем расположение восьми основных планет.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544450" y="373932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Облако Оорта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дальше предполагается существование облака Оорта — далёкой области множества малых тел. Именно она подчёркивает, что Солнечная система не заканчивается у орбиты последней планеты.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5800" y="1383100"/>
            <a:ext cx="5446200" cy="15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1,39 млн км
</a:t>
            </a:r>
            <a:pPr algn="l" indent="0" marL="0">
              <a:lnSpc>
                <a:spcPct val="115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примерно таков диаметр Солнца, звезды среднего размера в нашей Галактике.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3181896"/>
            <a:ext cx="52014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масштаб показывает, что даже «обычная» звезда во много раз превосходит Землю; при этом яркость не всегда означает больший размер.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00" y="392665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 Solar System Exploration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725169"/>
            <a:ext cx="4646100" cy="22205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ключевых космических расстояний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NASA, ESA, общепринятые астрономические справочные значения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сопоставляет расстояния и помогает увидеть, насколько резко увеличиваются масштабы при переходе от Солнечной системы к галактикам и Вселенной.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следующий уровень удалённости отличается на порядки, поэтому для космоса нужны специальные единицы и логарифмическое мышление.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203" y="858375"/>
            <a:ext cx="3905344" cy="389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Галактика Млечный Путь как дом Солнечной системы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382550" y="1594850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галактики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Млечный Путь содержит сотни миллиардов звёзд и имеет огромный диаметр. На его фоне Солнечная система выглядит крошечной частью одной из многих спиральных структур.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382550" y="2524600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Местоположение Солнца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система находится не в центре, а в одной из периферийных областей галактики, примерно в 27 тысячах световых лет от её ядра, что подчёркивает небытовое положение Земли.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382550" y="3448350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Млечного Пути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центральной области Галактики находится сверхмассивная чёрная дыра Стрелец A*. Её присутствие важно для понимания движения звёзд и общей динамики галактического ядра.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материя — это всё, что можно наблюдать напрямую: звёзды, планеты, газ и пыль.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Вселенная по современным оценкам
</a:t>
            </a:r>
            <a:endParaRPr lang="en-US" sz="2483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Наблюдаемая часть вещества — лишь малая доля космоса; основная масса и энергия пока изучаются по косвенным эффектам.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Параметры космологической модели ΛCDM по данным Planck Collaboration, 2018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44134" y="1242175"/>
            <a:ext cx="3067932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Галактики и скопления галактик
</a:t>
            </a:r>
            <a:endParaRPr lang="en-US" sz="2300" dirty="0"/>
          </a:p>
        </p:txBody>
      </p:sp>
      <p:sp>
        <p:nvSpPr>
          <p:cNvPr id="12" name="Text 2"/>
          <p:cNvSpPr txBox="1"/>
          <p:nvPr/>
        </p:nvSpPr>
        <p:spPr>
          <a:xfrm>
            <a:off x="544450" y="156415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галактик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Галактики редко существуют поодиночке: гравитация объединяет их в группы, где крупные системы притягивают более мелкие спутники и формируют устойчивые локальные объединения.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544450" y="2289213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Местная группа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Млечный Путь, Андромеда и галактика Треугольника входят в Местную группу вместе с десятками меньших галактик. Это ближайший для нас пример галактического сообщества.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544450" y="3014272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Космическая сеть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больших масштабах материя образует нити, узлы и пустоты. Такая структура напоминает сеть, где вещества много не везде, а сосредоточено в отдельных областях.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544450" y="373932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Скопления и сверхскопления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галактик объединяются в более крупные скопления и сверхскопления. Чем больше масштаб, тем заметнее роль гравитации в организации всей видимой материи.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Иерархия космических структур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ближайших объектов к крупнейшим уровням организации материи во Вселенной.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750" y="1532833"/>
            <a:ext cx="449400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8850" y="2435735"/>
            <a:ext cx="511200" cy="4089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9750" y="3297168"/>
            <a:ext cx="44940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9750" y="4178821"/>
            <a:ext cx="449400" cy="449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Вселенной и закон Хаббла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показывают, что чем дальше галактика находится от нас, тем быстрее она удаляется. Это соотношение стало одним из главных доказательств того, что пространство во Вселенной расширяется.
</a:t>
            </a:r>
            <a:endParaRPr lang="en-US" sz="935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Удалённые галактики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Спектры далёких объектов смещаются в красную область, потому что длина волны света увеличивается при удалении источника. По этому признаку астрономы определяют движение галактик и оценивают их расстояния.
</a:t>
            </a:r>
            <a:endParaRPr lang="en-US" sz="871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Красное смещение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расстоянием и скоростью удаления получила название закона Хаббла. Она показывает, что расширение не ограничено отдельными областями, а затрагивает само космическое пространство.
</a:t>
            </a:r>
            <a:endParaRPr lang="en-US" sz="944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Хаббла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оценки дают возраст Вселенной около 13,8 млрд лет. Это значение согласуется с наблюдениями расширения и помогает выстраивать историю её развития от ранних этапов до сегодняшнего состояния.
</a:t>
            </a:r>
            <a:endParaRPr lang="en-US" sz="875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Вселенной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внутри Солнечной системы свет идёт не мгновенно, поэтому астрономы видят объекты с задержкой, которую можно точно измерить по времени распространения сигнала.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прихода света от далёких объектов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объект, тем древнее наблюдаемая картина. Астрономия позволяет изучать не только пространство, но и прошлое Вселенной.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справочные значения: Луна — ~1,3 с; Солнце — ~8 мин 20 с; Проксима Центавра — 4,24 года; Андромеда — ~2,5 млн лет.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объект, тем древнее его свет
</a:t>
            </a:r>
            <a:endParaRPr lang="en-US" sz="2227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60823" y="257460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Покидание источника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рождается в звезде, туманности или галактике и начинает путь через космическое пространство. С этого момента он несёт информацию о состоянии объекта в конкретный момент времени.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52964" y="1967125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путь к Земле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удаления источник наблюдается всё более отдалённым во времени. Для очень далёких галактик этот путь длится миллионы или миллиарды лет.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745125" y="144555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 телескопом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Телескоп улавливает слабый сигнал, усиливает его и преобразует в изображение или спектр. Так астрономы получают данные о составе, температуре и движении объекта.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837275" y="99418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Реконструкция прошлого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далёкого космоса превращается в изучение ранних эпох Вселенной. По этим данным восстанавливают историю формирования звёзд, галактик и крупномасштабной структуры.
</a:t>
            </a:r>
            <a:endParaRPr lang="en-US" sz="119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26266"/>
            <a:ext cx="2745600" cy="21637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26266"/>
            <a:ext cx="2745600" cy="216376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16841"/>
            <a:ext cx="2745600" cy="21637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телескопы на Земле собирают свет звёзд и галактик, используя зеркала и чувствительные приёмники. Они особенно полезны для длительных наблюдений, когда важно следить за изменениями в небе на протяжении месяцев и лет.
</a:t>
            </a:r>
            <a:endParaRPr lang="en-US" sz="1076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Наземные обсерватории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Аппараты на орбите не мешает атмосфера, поэтому они регистрируют более слабые и более чёткие сигналы. Благодаря этому стали доступны глубокие обзоры далёких галактик и наблюдения в диапазонах, плохо проходящих через воздух.
</a:t>
            </a:r>
            <a:endParaRPr lang="en-US" sz="1018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телескопы
</a:t>
            </a:r>
            <a:endParaRPr lang="en-US" sz="1600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Телескоп «Джеймс Уэбб» работает в инфракрасном диапазоне и помогает исследовать очень ранние объекты Вселенной. Он также изучает области звездообразования, скрытые от видимого света плотной пылью.
</a:t>
            </a:r>
            <a:endParaRPr lang="en-US" sz="1076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Инфракрасное окно
</a:t>
            </a:r>
            <a:endParaRPr lang="en-US" sz="1600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Инструменты, которые позволяют изучать космос
</a:t>
            </a:r>
            <a:endParaRPr lang="en-US" sz="184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линейная шкала не смогла бы показать такие различия: между соседними уровнями здесь лежат огромные интервалы, которые удобно сравнивать только в логарифмическом виде.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Логарифмическая шкала масштабов: от атома до Вселенной
</a:t>
            </a:r>
            <a:endParaRPr lang="en-US" sz="2185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Логарифмическая подача позволяет увидеть общую иерархию масштабов и понять, насколько резко возрастает размер объектов при переходе от микромира к космосу.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астрономические и физические оценки размеров; представление в логарифмическом масштабе.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9750" y="1532833"/>
            <a:ext cx="449400" cy="44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750" y="2415515"/>
            <a:ext cx="449400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1663" y="3297168"/>
            <a:ext cx="505575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9750" y="4178821"/>
            <a:ext cx="44940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Человеческий опыт на фоне космических масштабов
</a:t>
            </a:r>
            <a:endParaRPr lang="en-US" sz="2043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выглядит крошечной рядом с Солнечной системой и галактикой, но именно на ней известны жизнь, история и все доступные человеку наблюдения. Это делает планету особенно ценной.
</a:t>
            </a:r>
            <a:endParaRPr lang="en-US" sz="982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который мы знаем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расстояния трудно представить без чисел, поэтому астрономия учит доверять измерениям, моделям и сравнению данных. Так расширяются границы человеческого опыта и понимания.
</a:t>
            </a:r>
            <a:endParaRPr lang="en-US" sz="927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против интуиции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Осознание масштабов Вселенной подчёркивает, насколько уязвима Земля как единственный известный дом человека. Это усиливает ответственность за её среду, ресурсы и будущее.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Хрупкость планеты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космоса развивает умение видеть систему, а не отдельный факт. Человек начинает соотносить локальные события с огромной картиной мира и принимать более взвешенные решения.
</a:t>
            </a:r>
            <a:endParaRPr lang="en-US" sz="965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Мышление масштабами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33266" y="1515502"/>
            <a:ext cx="3877468" cy="158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Характерные величины в космосе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астрономические значения размеров и возраста Вселенной.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46975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объекты и расстояния во Вселенной описываются разными единицами и несопоставимыми по привычным меркам величинами.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822250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наглядно показывает разрыв между планетными, галактическими и космологическими масштабами: один и тот же язык измерений уже не работает без специальных единиц.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44134" y="1242175"/>
            <a:ext cx="3067932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остаётся неизвестным о Вселенной
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542600" y="1564150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Тёмная материя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 нельзя увидеть напрямую, но по гравитационному влиянию видно, что обычной материи недостаточно для объяснения движения галактик и структуры скоплений.
</a:t>
            </a:r>
            <a:endParaRPr lang="en-US" sz="1700" dirty="0"/>
          </a:p>
        </p:txBody>
      </p:sp>
      <p:sp>
        <p:nvSpPr>
          <p:cNvPr id="11" name="Text 3"/>
          <p:cNvSpPr txBox="1"/>
          <p:nvPr/>
        </p:nvSpPr>
        <p:spPr>
          <a:xfrm>
            <a:off x="542600" y="2537083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Тёмная энергия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компонент связан с ускоренным расширением Вселенной, однако его физическая природа остаётся неизвестной. Наблюдения фиксируют эффект, но не раскрывают механизм.
</a:t>
            </a:r>
            <a:endParaRPr lang="en-US" sz="1700" dirty="0"/>
          </a:p>
        </p:txBody>
      </p:sp>
      <p:sp>
        <p:nvSpPr>
          <p:cNvPr id="12" name="Text 4"/>
          <p:cNvSpPr txBox="1"/>
          <p:nvPr/>
        </p:nvSpPr>
        <p:spPr>
          <a:xfrm>
            <a:off x="542600" y="3510011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горизонтом наблюдений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Вселенной находится так далеко, что свет оттуда ещё не успел дойти до нас. Поэтому о свойствах этих областей можно говорить лишь теоретически.
</a:t>
            </a:r>
            <a:endParaRPr lang="en-US" sz="1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6525" y="1556518"/>
            <a:ext cx="6259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Вселенная больше, чем кажется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446525" y="2496875"/>
            <a:ext cx="6259200" cy="116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планетных орбит до горизонта наблюдаемой Вселенной космос устроен как система уровней, где каждый следующий масштаб меняет наши представления о расстоянии, времени и месте Земли.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2026-05-29T07:40:32Z</dcterms:created>
  <dcterms:modified xsi:type="dcterms:W3CDTF">2026-05-29T07:40:32Z</dcterms:modified>
</cp:coreProperties>
</file>