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Америки: общая характеристика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держава Северной Америки и центр мирового влияния.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США в географии?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пример страны, где огромная территория, природное разнообразие и мощное хозяйство тесно связаны с влиянием на мировую экономику, науку, транспорт и культуру.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состав территории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материке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территории США занимает центральное пространство Северной Америки и протягивается между Атлантическим и Тихим океанами, что выгодно для внешних связей и морской торговли.
</a:t>
            </a:r>
            <a:endParaRPr lang="en-US" sz="649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страны входят Аляска на северо-западе материка и Гавайские острова в Тихом океане, расширяющие её природное и стратегическое разнообразие.
</a:t>
            </a:r>
            <a:endParaRPr lang="en-US" sz="697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США проходят с Канадой и Мексикой, а протяжённые морские побережья усиливают роль страны в международных перевозках и портовой деятельности.
</a:t>
            </a:r>
            <a:endParaRPr lang="en-US" sz="740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США узлом связей между двумя океанами и соседними странами, а также создаёт основу для мощной транспортной и экономической инфраструктуры.
</a:t>
            </a:r>
            <a:endParaRPr lang="en-US" sz="687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физической карте особенно выделяются Аппалачи, Центральные равнины и Кордильеры — крупные природные области, определяющие различия рельефа, климата и хозяйственного освоения.
</a:t>
            </a:r>
            <a:endParaRPr lang="en-US" sz="6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показатели США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масштабы населения, урбанизации и крупнейших городских центров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отличаются очень большим населением и высокой урбанизацией, поэтому именно города формируют демографический и хозяйственный каркас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и урбанизация — общепринятые демографические оценки; крупные агломерации — крупнейшие городские центры США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США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 определяет систему разделения властей и распределение полномочий между федерацией и штатами.
</a:t>
            </a:r>
            <a:endParaRPr lang="en-US" sz="108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рельеф страны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35075" y="13981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США расположены древние Аппалачи — невысокие, сильно разрушенные горы, которые уступают по высоте молодым горным системам западной части страны.
</a:t>
            </a:r>
            <a:endParaRPr lang="en-US" sz="1004" dirty="0"/>
          </a:p>
        </p:txBody>
      </p:sp>
      <p:sp>
        <p:nvSpPr>
          <p:cNvPr id="11" name="Text 2"/>
          <p:cNvSpPr txBox="1"/>
          <p:nvPr/>
        </p:nvSpPr>
        <p:spPr>
          <a:xfrm>
            <a:off x="1035075" y="210307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простираются Великие равнины и Центральные низменности — обширные пространства, удобные для сельского хозяйства, транспорта и расселения населения.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1035075" y="280805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США занимает пояс Кордильер, включая Скалистые горы и Сьерра-Неваду; здесь сосредоточены высокие хребты, котловины и районы сложного рельефа.
</a:t>
            </a:r>
            <a:endParaRPr lang="en-US" sz="1004" dirty="0"/>
          </a:p>
        </p:txBody>
      </p:sp>
      <p:sp>
        <p:nvSpPr>
          <p:cNvPr id="13" name="Text 4"/>
          <p:cNvSpPr txBox="1"/>
          <p:nvPr/>
        </p:nvSpPr>
        <p:spPr>
          <a:xfrm>
            <a:off x="1035075" y="351302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от арктического на Аляске до субтропического и тропического во Флориде и на Гавайях, поэтому природные условия в стране очень неоднородны.
</a:t>
            </a:r>
            <a:endParaRPr lang="en-US" sz="1004" dirty="0"/>
          </a:p>
        </p:txBody>
      </p:sp>
      <p:sp>
        <p:nvSpPr>
          <p:cNvPr id="14" name="Text 5"/>
          <p:cNvSpPr txBox="1"/>
          <p:nvPr/>
        </p:nvSpPr>
        <p:spPr>
          <a:xfrm>
            <a:off x="1035075" y="42180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рельефа и климата создают условия для земледелия, животноводства, лесного хозяйства, туризма и добычи полезных ископаемых в разных регионах США.
</a:t>
            </a:r>
            <a:endParaRPr lang="en-US" sz="1004" dirty="0"/>
          </a:p>
        </p:txBody>
      </p:sp>
      <p:sp>
        <p:nvSpPr>
          <p:cNvPr id="15" name="Text 6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в мировом масштабе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финансы, высокие технологии, транспорт и промышленность, а доллар сохраняет статус ключевой мировой валюты.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сферы услуг показывает постиндустриальный характер экономики США при сохранении сильной промышленной базы.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ВВП — обобщённая оценка по секторной структуре экономики США; доли округлены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24" y="1087125"/>
            <a:ext cx="1685752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33" y="1087125"/>
            <a:ext cx="1685752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6174" y="1087125"/>
            <a:ext cx="1685752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999" y="1087125"/>
            <a:ext cx="1685752" cy="201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городские агломерации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381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 — крупнейшая агломерация США и один из главных финансовых центров мира. Здесь сосредоточены биржи, штаб-квартиры корпораций и мощный поток международных связей. Город задаёт ритм не только экономике страны, но и глобальным рынкам.
</a:t>
            </a:r>
            <a:endParaRPr lang="en-US" sz="745" dirty="0"/>
          </a:p>
        </p:txBody>
      </p:sp>
      <p:sp>
        <p:nvSpPr>
          <p:cNvPr id="11" name="Text 3"/>
          <p:cNvSpPr txBox="1"/>
          <p:nvPr/>
        </p:nvSpPr>
        <p:spPr>
          <a:xfrm>
            <a:off x="44381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Нью-Йорк: финансовое ядро страны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2609620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 ассоциируется с киноиндустрией, телевидением и медиарынком, но его значение шире. Порты западного побережья делают город важным звеном международной торговли, а городская агломерация быстро растёт благодаря многообразию отраслей и миграции.
</a:t>
            </a:r>
            <a:endParaRPr lang="en-US" sz="741" dirty="0"/>
          </a:p>
        </p:txBody>
      </p:sp>
      <p:sp>
        <p:nvSpPr>
          <p:cNvPr id="13" name="Text 5"/>
          <p:cNvSpPr txBox="1"/>
          <p:nvPr/>
        </p:nvSpPr>
        <p:spPr>
          <a:xfrm>
            <a:off x="2609620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Лос-Анджелес: город образов и портов
</a:t>
            </a:r>
            <a:endParaRPr lang="en-US" sz="1252" dirty="0"/>
          </a:p>
        </p:txBody>
      </p:sp>
      <p:sp>
        <p:nvSpPr>
          <p:cNvPr id="14" name="Text 6"/>
          <p:cNvSpPr txBox="1"/>
          <p:nvPr/>
        </p:nvSpPr>
        <p:spPr>
          <a:xfrm>
            <a:off x="477546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выделяется как крупный транспортный узел, промышленный центр и место концентрации деловой активности. Его положение на внутренних путях страны помогает связывать восток и запад, а также усиливает роль в торговле и логистике.
</a:t>
            </a:r>
            <a:endParaRPr lang="en-US" sz="785" dirty="0"/>
          </a:p>
        </p:txBody>
      </p:sp>
      <p:sp>
        <p:nvSpPr>
          <p:cNvPr id="15" name="Text 7"/>
          <p:cNvSpPr txBox="1"/>
          <p:nvPr/>
        </p:nvSpPr>
        <p:spPr>
          <a:xfrm>
            <a:off x="477546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Чикаго: транспорт и деловая энергия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941286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Хьюстон известен нефтегазовой отраслью и космическими исследованиями, а Феникс и Даллас входят в число быстро растущих городов юга и юго-запада. Их развитие отражает перераспределение населения, инвестиций и рабочих мест внутри страны.
</a:t>
            </a:r>
            <a:endParaRPr lang="en-US" sz="728" dirty="0"/>
          </a:p>
        </p:txBody>
      </p:sp>
      <p:sp>
        <p:nvSpPr>
          <p:cNvPr id="17" name="Text 9"/>
          <p:cNvSpPr txBox="1"/>
          <p:nvPr/>
        </p:nvSpPr>
        <p:spPr>
          <a:xfrm>
            <a:off x="6941286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Хьюстон, Феникс и Даллас: новая динамика юга
</a:t>
            </a:r>
            <a:endParaRPr lang="en-US" sz="9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15404"/>
            <a:ext cx="4332300" cy="20578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языки и этнический состав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языковое разнообразие и основные группы населения США.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и высокая миграционная роль страны сформировали устойчивое культурное разнообразие и двуязычную среду общения.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и этническая структура — общепринятая характеристика населения США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1776 — Независимость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Тринадцать британских колоний объявили о выходе из-под власти Великобритании, положив начало самостоятельной американской государственности.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1787 — Конституция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Конституции закрепило федеративное устройство, систему разделения властей и основы политического строя США.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1861–1865 — Гражданская война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решающим испытанием для страны: было сохранено единство государства и сделан шаг к отмене рабства.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 — мировая сверхдержава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США превратились в индустриальную, научную и военную державу, чьё влияние распространилось на мировую политику и экономику.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формирования государства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политическая система США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 закрепляет разделение властей и механизм сдержек и противовесов.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 секторам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включает финансы, образование, здравоохранение, торговлю и ИТ; именно она формирует основу внутреннего рынка и занятости.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почти полностью опирается на услуги, но промышленность и высокотоварное сельское хозяйство сохраняют стратегическое значение.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сводным данным структуры ВВП США; значения округлены для учебной диаграммы.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потенциал США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мирового уровня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сосредоточены сильные университеты и исследовательские центры, которые формируют кадры для науки, бизнеса и государственного управления, поддерживая постоянный приток новых идей и разработок.
</a:t>
            </a:r>
            <a:endParaRPr lang="en-US" sz="1045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Силиконовая долина стала символом инновационной экономики, где тесно связаны стартапы, крупные корпорации, венчурный капитал и разработка программного обеспечения для мирового рынка.
</a:t>
            </a:r>
            <a:endParaRPr lang="en-US" sz="1151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исследования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и частные компании расширяют участие США в освоении космоса, развивая спутниковые системы, пилотируемые программы и технологии, востребованные не только в космосе, но и в повседневной жизни.
</a:t>
            </a:r>
            <a:endParaRPr lang="en-US" sz="1075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 инвестиции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вложения в исследования позволяют стране сохранять лидерство в биотехнологиях, авиационно-космической отрасли и новых материалах, где научные открытия быстро превращаются в экономический результат.
</a:t>
            </a:r>
            <a:endParaRPr lang="en-US" sz="9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ценности и повседневная жизнь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Многоисточниковая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культура сформировалась на пересечении европейских, африканских, азиатских и латиноамериканских традиций, поэтому для неё характерны разнообразие стилей, привычек и способов самовыражения в разных регионах страны.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ключевым символам относятся флаг, гимн, День независимости 4 июля и Статуя Свободы. Они выражают идеи свободы, гражданской общности и исторической преемственности государства.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связана с высокой территориальной мобильностью, разнообразием семейных моделей и сочетанием местных традиций с общенациональными нормами, которые по-разному проявляются в городах и пригородах.
</a:t>
            </a:r>
            <a:endParaRPr lang="en-US" sz="1002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мир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музыка, телевидение, спорт и мода делают США важным центром глобальной массовой культуры. Американские форматы быстро распространяются за пределы страны и меняют повседневные привычки людей.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социальная сфера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особенности школы, высшего образования, медицины и уровня жизни в США.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обладают сильной образовательной системой и высоким средним уровнем жизни, но доступ к медицине и социальным благам заметно различается по доходам и регионам.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системы образования и социальной статистики США.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 международные связи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активно участвуют в глобальных цепочках поставок: импортируют комплектующие, энергоресурсы и потребительские товары, а экспортируют высокотехнологичную и аграрную продукцию.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США опирается прежде всего на Северную Америку и крупнейшие мировые рынки, что усиливает их включённость в международную экономику.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по внешней торговле США на основе данных U.S. Census Bureau и Министерства торговли США; значения округлены.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современного развития США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2038238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4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поляризация
</a:t>
            </a:r>
            <a:pPr algn="l" indent="0" marL="0">
              <a:lnSpc>
                <a:spcPct val="110046"/>
              </a:lnSpc>
              <a:buNone/>
            </a:pPr>
            <a:r>
              <a:rPr lang="en-US" sz="84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конкуренция нередко приводит к резкому разделению взглядов на налоги, социальную политику, миграцию и роль государства, из-за чего согласование решений в стране становится более сложным.
</a:t>
            </a:r>
            <a:endParaRPr lang="en-US" sz="843" dirty="0"/>
          </a:p>
        </p:txBody>
      </p:sp>
      <p:sp>
        <p:nvSpPr>
          <p:cNvPr id="13" name="Text 3"/>
          <p:cNvSpPr txBox="1"/>
          <p:nvPr/>
        </p:nvSpPr>
        <p:spPr>
          <a:xfrm>
            <a:off x="2301738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сочетается с заметным разрывом между богатыми и бедными домохозяйствами, а также с различиями в доступе к качественному образованию, медицине и жилью.
</a:t>
            </a:r>
            <a:endParaRPr lang="en-US" sz="919" dirty="0"/>
          </a:p>
        </p:txBody>
      </p:sp>
      <p:sp>
        <p:nvSpPr>
          <p:cNvPr id="14" name="Text 4"/>
          <p:cNvSpPr txBox="1"/>
          <p:nvPr/>
        </p:nvSpPr>
        <p:spPr>
          <a:xfrm>
            <a:off x="39044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6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и миграционные вопросы
</a:t>
            </a:r>
            <a:pPr algn="l" indent="0" marL="0">
              <a:lnSpc>
                <a:spcPct val="110046"/>
              </a:lnSpc>
              <a:buNone/>
            </a:pPr>
            <a:r>
              <a:rPr lang="en-US" sz="862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общества создаёт культурное богатство, но одновременно порождает споры о правах меньшинств, интеграции мигрантов и равенстве возможностей в городах и штатах.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550705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7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10046"/>
              </a:lnSpc>
              <a:buNone/>
            </a:pPr>
            <a:r>
              <a:rPr lang="en-US" sz="876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индустрия, транспорт и высокая потребительская активность усиливают проблемы загрязнения, климатических рисков и использования ресурсов, особенно в густонаселённых и промышленных районах.
</a:t>
            </a:r>
            <a:endParaRPr lang="en-US" sz="876" dirty="0"/>
          </a:p>
        </p:txBody>
      </p:sp>
      <p:sp>
        <p:nvSpPr>
          <p:cNvPr id="16" name="Text 6"/>
          <p:cNvSpPr txBox="1"/>
          <p:nvPr/>
        </p:nvSpPr>
        <p:spPr>
          <a:xfrm>
            <a:off x="7109700" y="2038289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10046"/>
              </a:lnSpc>
              <a:buNone/>
            </a:pPr>
            <a:r>
              <a:rPr lang="en-US" sz="854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жизни, структура занятости и качество инфраструктуры сильно отличаются между штатами, поэтому страна выглядит единой политически, но весьма неоднородной в социально-экономическом отношении.
</a:t>
            </a:r>
            <a:endParaRPr lang="en-US" sz="8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 международной политике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являются постоянным членом Совета Безопасности ООН, состоят в НАТО и входят в «Большую семёрку», что подчёркивает их участие в выработке решений по безопасности, экономике и дипломатии.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санкции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экономика и долларовая система дают стране значительное влияние на глобальные рынки, расчёты и санкционные режимы, которые нередко затрагивают транснациональные компании и государства.
</a:t>
            </a:r>
            <a:endParaRPr lang="en-US" sz="72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активно участвуют в формировании норм в технологиях, торговле и цифровой среде, стремясь сочетать защиту собственных интересов с сохранением лидерства в ключевых международных правилах.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потенциал и сеть союзов позволяют США влиять на региональные конфликты, вопросы стратегической стабильности и распределение ответственности между партнёрами по международным коалициям.
</a:t>
            </a:r>
            <a:endParaRPr lang="en-US" sz="7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особенности США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география, население, экономика и политика вместе формируют сильные стороны страны и её внутренние контрасты.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сочетают черты глобального лидера и сложного многонационального государства, где мощные ресурсы и развитые институты соседствуют с заметными внутренними противоречиями.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географических и социально-экономических характеристик США.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страна глобального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объединяют огромную территорию, сильную экономику, федеративную политическую систему и многонациональное общество. Именно это сочетание делает их одной из ключевых стран современного мира.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2026-06-03T03:23:39Z</dcterms:created>
  <dcterms:modified xsi:type="dcterms:W3CDTF">2026-06-03T03:23:39Z</dcterms:modified>
</cp:coreProperties>
</file>