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экологических факторов на 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определяет жизнь, выживание и распределение организмов?
</a:t>
            </a:r>
            <a:endParaRPr lang="en-US" sz="32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условие жизни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обменивается веществом и энергией с окружающей средой, поэтому любые изменения температуры, света, влажности или взаимодействий с другими видами отражаются на его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экологических факторов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условия неживой природы: температура, свет, влажность, ветер, давление, солёность и pH. Они задают физико-химические границы, в которых организм может существовать и размножаться.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связаны с влиянием живых организмов друг на друга: конкуренцией, хищничеством, паразитизмом, симбиозом, а также опылением и распространением семян. Такие связи меняют численность и поведение видов.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факторы, возникающие из-за деятельности человека: загрязнение, вырубка лесов, урбанизация, шум, интенсивное сельское хозяйство и изменение климата. Их воздействие часто быстро и масштабно.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7971" y="1762825"/>
            <a:ext cx="4058658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факторов и их действие на организм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экологические факторы затрагивают отдельные функции организма и почему их действие редко бывает изолированным.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влияет на конкретные процессы, но в природе они действуют совместно, усиливая или ослабляя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«Экология»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 ключевой ограничитель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как быстро идут химические реакции и насколько активно работают ферменты. Поэтому она напрямую влияет на обмен веществ, рост, развитие и пределы распространения видов.
</a:t>
            </a:r>
            <a:endParaRPr lang="en-US" sz="1244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оптимума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организмов есть диапазон, где жизненные процессы протекают наиболее эффективно. При отклонении от него активность снижается, а при крайних значениях повреждаются клетки и ткани.
</a:t>
            </a:r>
            <a:endParaRPr lang="en-US" sz="1217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теплокровных поддержание постоянной температуры требует значительных затрат энергии. Это повышает устойчивость к колебаниям климата, но делает организм более зависимым от доступа к пище.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 переменной температурой тела активность почти полностью зависит от условий среды. При похолодании они замедляют движение и обмен веществ, а при потеплении становятся активнее.
</a:t>
            </a:r>
            <a:endParaRPr lang="en-US" sz="1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устойчивость организма не сохраняется одинаково при любой силе воздействия: значение имеет именно диапазон допустимых условий.
</a:t>
            </a:r>
            <a:endParaRPr lang="en-US" sz="105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толерантности организма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жизнедеятельность наблюдается в зоне оптимума; выход к критическим пределам резко снижает выживаемость и успешность размножения.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его биологическое значение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является источником энергии для растений и водорослей. Без него невозможно образование органических веществ, а значит, снижается продуктивность всей экосистемы.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сигналы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запускает цветение растений, миграции птиц и смену периодов активности у животных. Свет выступает надёжным природным сигналом о наступлении сезона.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помогает организмам синхронизировать активность с временем суток. Это влияет на сон, питание, поведение и готовность к размножению.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 стресс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и другие животные используют свет как ориентир в пространстве. Его избыток или недостаток нарушает поведение и может вызывать фотостресс.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влажность в жизни организмов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 степные виды экономят воду за счёт плотных покровов, уменьшения испарения, запасания влаги и выбора времени активности, тогда как влаголюбивые организмы сохраняются только при высокой влажности.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влаги растения закрывают устьица, теряют тургор и хуже фотосинтезируют. У животных усиливается обезвоживание, меняется дыхание и осложняется поддержание водно-солевого баланса.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транспорт веществ, растворение солей, терморегуляцию и тургор клеток. Без достаточного увлажнения нарушаются обменные процессы, а у растений быстро падает интенсивность роста.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экологические группы занимают собственные ниши: одни зависят от воды, другие переносят её дефицит благодаря специальным приспособлениям.
</a:t>
            </a:r>
            <a:endParaRPr lang="en-US" sz="10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влажности и распространения видов
</a:t>
            </a:r>
            <a:endParaRPr lang="en-US" sz="306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определяется не только наличием воды, но и способностью переносить испарение и колебания влажности.
</a:t>
            </a:r>
            <a:endParaRPr lang="en-US" sz="12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состав, давление и солёность
</a:t>
            </a:r>
            <a:endParaRPr lang="en-US" sz="3370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кислорода определяет интенсивность дыхания и уровень обмена веществ. В воде его обычно меньше, чем в воздухе, поэтому водные организмы особенно чувствительны к его дефициту.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организмы приспособлены к высокому давлению, которое влияет на газообмен и работу клеток. Резкое изменение этого фактора нарушает жизненные процессы и может быть губительным.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регулирует осмотические процессы и водно-солевой баланс. У пресноводных и морских видов эти механизмы различаются, поэтому смена среды вызывает сильный физиологический стресс.
</a:t>
            </a:r>
            <a:endParaRPr lang="en-US" sz="1258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колебания газового состава, давления или солёности приводят к нарушению работы клеток, снижению устойчивости организма и, в тяжёлых случаях, к гибели.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отвечает на неблагоприятный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воздействия среды к кратковременной реакции и, при длительном влиянии, к формированию приспособлений.
</a:t>
            </a:r>
            <a:endParaRPr lang="en-US" sz="3005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отношения между организмами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одного вида приходится делить пищу, территорию, свет и партнёров для размножения. Такая конкуренция регулирует плотность населения и помогает выживать наиболее приспособленным организмам.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конкурировать за одни и те же ресурсы, а также вступать в отношения хищник — жертва, паразит — хозяин или взаимовыгодного сотрудничества, например опыления.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сдерживают рост численности жертв, а паразиты ослабляют организм-хозяин, ухудшая его питание и устойчивость. Оба типа связей заметно влияют на структуру сообществ.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симбиозе оба партнёра получают выгоду: один может обеспечивать пищей, другой — защитой или средой обитания. Такие связи повышают выживаемость в сложных условиях.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абиотическими 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отношения не действуют отдельно от среды: при нехватке воды, тепла или света конкуренция усиливается, а полезные связи помогают организмам переносить неблагоприятные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 условиям среды обитания
</a:t>
            </a:r>
            <a:endParaRPr lang="en-US" sz="335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Растение, которое экономит воду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засушливой местности лист становится маленьким и плотным, а поверхность покрывается кутикулой или опушением. Такие признаки уменьшают испарение и помогают растению переживать жаркий период без потери жизнеспособности.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в сезонных ритмах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холодных и умеренных широт часто меняют образ жизни по времени года. Одни мигрируют, другие впадают в спячку, а третьи накапливают жир и отращивают густой мех, чтобы сохранить тепло.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как защита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избегают неблагоприятных условий не строением тела, а поведением. Ночная активность, поиск укрытий, смена окраски и особые способы передвижения позволяют не только выжить, но и успешно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нередко сочетает несколько механизмов приспособления, поэтому в природе типы адаптаций тесно дополняют друг друга.
</a:t>
            </a:r>
            <a:endParaRPr lang="en-US" sz="119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биологии, тема «Адаптации организмов».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адаптаций организмов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организмы, использующие сразу несколько способов адаптации: строение, физиологию и поведение.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самый дефицитный ресурс определяет предел развития: при его нехватке остальные условия уже не компенсируют ограничение.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дефицитного фактора достаточно, чтобы замедлить рост организма даже при благоприятных остальных условиях.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Либиха, 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31367"/>
            <a:ext cx="3856200" cy="18853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деятельность человека меняет условия жизни организмов быстрее многих природных процессов.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одновременно воздействуют на здоровье, поведение и распространение видов, поэтому их последствия часто затрагивают целые экосистемы.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«Экология»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и их последствия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факторов на разных уровнях организации жизни
</a:t>
            </a:r>
            <a:endParaRPr lang="en-US" sz="332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отдельного организма экологический фактор меняет обмен веществ, дыхание, питание, поведение и общее состояние. Реакция может быть краткой или закрепляться как устойчивое приспособление.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меняются долго, сдвигаются численность, рождаемость, смертность и возрастной состав популяции. Тогда естественный отбор действует по-разному на особей с различной устойчивостью.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экосистемы изменения затрагивают видовой состав, пищевые связи и устойчивость сообщества. Даже один фактор способен вызвать цепную реакцию, влияющую на многие виды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резкое 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сильное и быстрое изменение условий среды отражается на особях, популяции и экосистеме в целом.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экологических знаний для человека
</a:t>
            </a:r>
            <a:endParaRPr lang="en-US" sz="2929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помогают выбирать культуры и породы, лучше приспособленные к местным условиям, а также точнее оценивать влияние влаги, температуры и почвенных особенностей на урожайность.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действия загрязнения, шума и климата позволяет оценивать риски для здоровья, связывать симптомы с условиями среды и эффективнее предупреждать неблагоприятные последствия.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сохранять редкие виды, определять уязвимые места местообитаний и планировать меры, которые поддерживают природное равновесие и уменьшают потери биоразнообразия.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 экологических факторах нужны при планировании транспорта, озеленения и застройки. Они помогают снижать шум, улучшать качество воздуха и делать город более комфортным для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учит видеть связь всего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действуют вместе, задавая границы выживания, направления адаптации и устойчивость экосистем. Понимание этих связей помогает человеку принимать более ответственные решения.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2026-06-01T21:46:46Z</dcterms:created>
  <dcterms:modified xsi:type="dcterms:W3CDTF">2026-06-01T21:46:46Z</dcterms:modified>
</cp:coreProperties>
</file>