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империя: подъем и закат державы, над которой «никогда не заходило солнце»
</a:t>
            </a:r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Британия создала мировую империю и почему она распалась?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Британия стала мировой державой
</a:t>
            </a:r>
            <a:endParaRPr lang="en-US" sz="2637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превратилась в морскую сверхдержаву благодаря флоту, торговле, колониям и промышленности. Ее владения раскинулись по всему миру, поэтому о ней говорили: «над ней никогда не заходит солнце».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английской экспансии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моря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Англия соперничала за заморские земли с Испанией, Францией и Нидерландами. Контроль над морскими путями обещал богатство, влияние и доступ к редким товарам.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была экспансия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позволяло искать новые рынки, получать сырье и усиливать контроль над морскими путями. Так торговля и политика все теснее соединялись между собой.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основывали поселения в Северной Америке и укрепляли торговые связи через океан. Эти опорные пункты постепенно превращались в сеть колоний и торговых баз.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Ост-Индская компания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1600 году появилась Ост-Индская компания. Она стала важным инструментом английской торговли в Азии, помогая покупать пряности, ткани и другие дорогие товары.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Испанской армадой в 1588 году показала, что Англия способна защищать свои интересы на море. Это стало важным поворотом в ее истории.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флот охранял торговые суда, колонии и морские пути. Без безопасного сообщения через океаны невозможно было бы поддерживать огромную империю.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Ливерпуль и Бристоль быстро росли благодаря перевозкам, страхованию грузов и торговле. Морская экономика приносила доход не только государству, но и купцам.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Парусные корабли, навигационные карты и оживленные гавани стали символами эпохи. Именно море сделало Британию связующим центром между разными континентами.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флот и морское превосходство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Британии по частям света
</a:t>
            </a:r>
            <a:endParaRPr lang="en-US" sz="256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империя стала по-настоящему глобальной: в разных регионах она выполняла разные задачи — от добычи сырья до контроля морских баз.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имела Азия, прежде всего Индия; Африка быстро усилила роль империи в конце XIX века.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материалу; значения на диаграмме условные, отражают относительное значение регионов.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 рост империи
</a:t>
            </a:r>
            <a:endParaRPr lang="en-US" sz="2522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фабричному производству и использование паровых машин резко увеличили выпуск товаров. Британия стала снабжать мир тканями, металлоизделиями и другой продукцией.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Манчестер, Бирмингем и Глазго превратились в крупные центры промышленности. В них концентрировались рабочие, заводы, склады и транспортные узлы.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из 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поставляла хлопок, чай, каучук и другие ресурсы, без которых британские фабрики не могли работать в таком масштабе. Колонии становились источниками сырья.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сбыта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товары продавались и в колониях, и за их пределами. Так промышленность и колониальная система поддерживали друг друга и усиливали богатство Британии.
</a:t>
            </a:r>
            <a:endParaRPr lang="en-US" sz="12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территории и ресурсы Британской империи
</a:t>
            </a:r>
            <a:endParaRPr lang="en-US" sz="222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колонии были особенно важны для Британии и какие ресурсы они давали. Это помогает увидеть экономическую основу империи.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удерживалась не только силой, но и выгодным обменом: колонии поставляли сырье, а Британия продавала туда промышленные товары.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Британской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имперская система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урока: от защиты морей до возвращения прибыли в метрополию.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решение усилило контроль Британии над самой ценной колонией и сделало Индию центральной частью империи.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власть над Индией перешла от Ост-Индской компании к британской короне.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endParaRPr lang="en-US" sz="7449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Британской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колониях: богатство для метрополии и неравенство для местных жителей
</a:t>
            </a:r>
            <a:endParaRPr lang="en-US" sz="1901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должности в администрации обычно занимали европейцы. Местное население почти не допускали к принятию важных решений, даже если оно составляло большинство жителей.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права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колоний платили налоги и часто работали на выращивание экспортных культур. Их труд приносил прибыль метрополии, а не самим колониям.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труд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строили железные дороги, школы и административные здания. Но эти проекты прежде всего облегчали вывоз сырья и управление территорией.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контроль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город, порт или железная дорога могли выглядеть современно, но за этим часто скрывались зависимость, неравенство и подчинение интересам Британии.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империи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могущества Британской империи в начале XX века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владения на нескольких континентах, поэтому ее территории были разбросаны по всему миру и находились в разных часовых поясах.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владений делал Британию сверхдержавой своего времени, но такая система требовала огромных ресурсов для управления и защиты.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из учебной темы: начало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ослабление империи
</a:t>
            </a:r>
            <a:endParaRPr lang="en-US" sz="2868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вступление в войну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 ее владения оказались втянуты в долгую и дорогую войну, которая потребовала мобилизации армии, флота и огромных финансовых ресурсов.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1916–1918: рост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фронтах и в тылу росли человеческие потери, а экономика работала на пределе. Это подрывало уверенность в силе метрополии и ее возможностях управлять империей.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тяжёлое послевоенное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Британия столкнулась с долгами, инфляцией и трудностями восстановления. Сохранить прежний уровень контроля над колониями стало значительно сложнее.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года: рост недовольства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Ирландии, Индии и на Ближнем Востоке усилились национальные движения. Колониальные общества все чаще требовали самостоятельности и политических прав.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1920–1930-х годах Британии было труднее удерживать огромную империю под жёстким управлением: не хватало денег, а колониальные элиты стали увереннее требовать перемен.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кризиса 1929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сократила мировую торговлю и доходы империи. Для колоний и метрополии это означало падение спроса, безработицу и новые экономические трудности.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политических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усиливались партии, профсоюзы и общественные лидеры, которые добивались большего участия местных жителей в управлении и ограничения власти чиновников из Лондона.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протестов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заметными стали выступления в Индии, Египте и Ирландии. Там борьба за самоуправление постепенно превращалась в массовое национальное движение.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кризис и рост движений за самоуправление
</a:t>
            </a:r>
            <a:endParaRPr lang="en-US" sz="28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начался распад Британской империи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войны, кризисы и рост национальных движений привели к деколонизации после 1945 года.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территории
</a:t>
            </a:r>
            <a:endParaRPr lang="en-US" sz="1171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были проведены в спешке, что вызвало сложные споры, страх и массовые перемещения людей между новыми странами.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1947 года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власть в Южной Азии была прекращена, и на карте появились два новых государства — Индия и Пакистан.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endParaRPr lang="en-US" sz="1171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Индии означала для Британии утрату главного владения в Азии, важнейшего рынка и символа имперского могущества.
</a:t>
            </a:r>
            <a:endParaRPr lang="en-US" sz="979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и потери
</a:t>
            </a:r>
            <a:endParaRPr lang="en-US" sz="1191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сопровождался столкновениями между общинами. Миллионы людей покинули свои дома, а число жертв стало очень большим.
</a:t>
            </a:r>
            <a:endParaRPr lang="en-US" sz="979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год: независимость Индии и Пакистана
</a:t>
            </a:r>
            <a:endParaRPr lang="en-US" sz="23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распад империи происходил постепенно и затронул разные регионы в разные десятилетия.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распадалась не одномоментно: сначала уходили крупнейшие владения, затем — большинство территорий в Азии и Африке.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деколонизации Британской империи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деколонизации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мировых войн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мировые войны истощили британскую экономику, увеличили долги и сделали содержание большой империи слишком дорогим для страны, которая уже не могла действовать как прежде.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национальных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всё чаще звучали требования свободы, равных прав и участия в управлении. Местные лидеры опирались на партии, протесты и массовую поддержку населения.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идея колониализма стала вызывать всё больше критики. Мировое сообщество поддерживало право народов на самоопределение.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прежнего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уже не могла удерживать владения только силой. Чем больше росло сопротивление, тем быстрее империя переходила от управления к отступлению.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Британская империя распалась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Содружеству наций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не стало новой империей: это объединение независимых стран, которые сохранили исторические и культурные связи, но управляют собой сами.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был постепенным: прямое управление исчезало, а связи между бывшими колониями и Британией меняли форму, а не исчезали.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 деколонизации и Содружества наций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Британской империи в современном мире
</a:t>
            </a:r>
            <a:endParaRPr lang="en-US" sz="2095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одним из главных мировых языков общения, науки и бизнеса. Это наследие империи особенно заметно в странах Азии, Африки, Америки и Океании.
</a:t>
            </a:r>
            <a:endParaRPr lang="en-US" sz="125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сохранились элементы британской правовой системы и парламентские традиции. Они повлияли на законы, выборы и работу государственных институтов.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порты, административные здания и планировка городов часто были созданы в колониальный период. Эти объекты помогали вывозить ресурсы и управлять территориями.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империи вызывает разные оценки. Одни видят в ней развитие торговли и связей, другие — неравенство, насилие и использование ресурсов колоний в интересах метрополии.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мировой мощи к исторической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стала символом глобальной силы, но не смогла пережить войны, экономические потрясения и стремление народов к свободе. Ее распад изменил карту мира навсегда.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2026-06-02T08:03:29Z</dcterms:created>
  <dcterms:modified xsi:type="dcterms:W3CDTF">2026-06-02T08:03:29Z</dcterms:modified>
</cp:coreProperties>
</file>