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Республика 1793–1795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между войной, страхом и поиском спасения.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который изменил революцию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 год стал моментом, когда Франция одновременно сражалась на фронтах, переживала нехватку хлеба и сталкивалась с внутренними врагами.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войне с Европой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7936" y="177623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Осталась почти одна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Людовика XVI Франция потеряла надежду на мир с монархиями Европы. Англия, Испания, Австрия и Пруссия увидели в республике опасный пример.
</a:t>
            </a:r>
            <a:endParaRPr lang="en-US" sz="1346" dirty="0"/>
          </a:p>
        </p:txBody>
      </p:sp>
      <p:sp>
        <p:nvSpPr>
          <p:cNvPr id="9" name="Text 3"/>
          <p:cNvSpPr txBox="1"/>
          <p:nvPr/>
        </p:nvSpPr>
        <p:spPr>
          <a:xfrm>
            <a:off x="417936" y="2775297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давил на столицу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неудачи усиливали тревогу в Париже: власти боялись вторжения, а жители — новых поборов и мобилизации. Война делала жёсткие решения политически оправданными.
</a:t>
            </a:r>
            <a:endParaRPr lang="en-US" sz="1346" dirty="0"/>
          </a:p>
        </p:txBody>
      </p:sp>
      <p:sp>
        <p:nvSpPr>
          <p:cNvPr id="10" name="Text 4"/>
          <p:cNvSpPr txBox="1"/>
          <p:nvPr/>
        </p:nvSpPr>
        <p:spPr>
          <a:xfrm>
            <a:off x="417936" y="3774360"/>
            <a:ext cx="4800949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Врагом считали и 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внешняя угроза, тем легче было объяснять репрессии внутри страны. Противников революции начали связывать не только с критикой, но и с изменой.
</a:t>
            </a:r>
            <a:endParaRPr lang="en-US" sz="13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океанический конфликт усиливал кризис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Англией затрагивало морские пути, торговлю и колонии. Каждый сбой в перевозках повышал цены и мешал снабжению городов и армии.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для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требовала больших расходов, поэтому государство усиливало сбор денег и контроль за ресурсами. Для обычных людей это означало налоги, реквизиции и нехватку привычных товаров.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вместо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фронты и морская блокада затягивались, власти чаще опирались на принуждение. В такой обстановке контроль над населением казался способом удержать республику от распада.
</a:t>
            </a:r>
            <a:endParaRPr lang="en-US" sz="1062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Северной Америкой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1775–1783: война за 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Англии в Северной Америке подняли борьбу за независимость. Для европейцев это стало примером длительной войны, в которой решают не только армии, но и деньги.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1783: новый опыт на карте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США показало, что крупную империю можно ослабить через затяжной конфликт и финансовое давление. Французские наблюдатели внимательно следили за этим опытом.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1793: урок для 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1793 году французские власти сделали главный вывод: победа требует мобилизации ресурсов, строгого порядка и подчинения личных интересов нуждам государства.
</a:t>
            </a:r>
            <a:endParaRPr lang="en-US" sz="9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30412" y="3532800"/>
            <a:ext cx="248325" cy="28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общественного спасения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стал центром, где быстро принимали решения о войне, снабжении и безопасности. Это помогало реагировать без долгих споров, но усиливало концентрацию власти.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координировал армию, чиновников и поставки продовольствия, чтобы удержать страну в едином управлении. В условиях кризиса такой центр казался необходимым.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якобинцев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Комитет якобинцы получили заметное влияние на политику. Их решения чаще опирались на срочность, чем на обычные процедуры и медленные обсуждения.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работал как чрезвычайный штаб революции: быстрее обычных органов, но жёстче и требовательнее к обществу. Именно это сделало его символом Террора.
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Якобинская «добродетель»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республике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якобинцев добродетель означала верность республике, участие в общем деле и готовность поставить интересы страны выше личной выгоды или удобства.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и подозрение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добродетели предполагала равенство граждан перед законом. Но в военное время её всё чаще связывали с проверкой лояльности и поиском врагов революции.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вместо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дисциплина считалась почти таким же важным оружием, как армия. От людей ожидали послушания, скромности и поддержки революционного порядка.
</a:t>
            </a:r>
            <a:endParaRPr lang="en-US" sz="11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революционное правосудие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суды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суды должны были работать быстрее обычных. Это позволило власти наказывать подозреваемых почти без длительного разбирательства и защиты.
</a:t>
            </a:r>
            <a:endParaRPr lang="en-US" sz="979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обвинение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в заговоре стало очень широким. Под него могли подвести слова, связи, прошлую службу и даже осторожное поведение, если оно казалось недоверчивым.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по подозрению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 подозрительных осенью 1793 года расширил круг тех, кого можно было арестовать. Достаточно было выглядеть ненадёжным для революции.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ценой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власть пыталась предотвратить мятежи и заговоры, но вместе с этим усиливала страх в обществе. Опасность могла возникнуть почти в любой момент.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Террора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Трибуналы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трибуналы быстро рассматривали дела и часто опирались на политическую подозрительность. Суд становился не только юридическим, но и идеологическим инструментом.
</a:t>
            </a:r>
            <a:endParaRPr lang="en-US" sz="825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могли коснуться самых разных людей: дворян, священников, бывших чиновников и тех, кто просто вызывал недоверие. Обвинение нередко опережало доказательства.
</a:t>
            </a:r>
            <a:endParaRPr lang="en-US" sz="825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подозрений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 превращался в важную часть повседневной жизни. Соседи, коллеги и даже родственники начинали следить друг за другом, опасаясь обвинений в нелояльности.
</a:t>
            </a:r>
            <a:endParaRPr lang="en-US" sz="83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разногласия в такой атмосфере становились вопросом выживания. Одно неосторожное слово могло привести к тюрьме или к суду.
</a:t>
            </a:r>
            <a:endParaRPr lang="en-US" sz="9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17 000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официальных казней связывают с периодом Террора.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«Reign of Terror»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казней показывает, насколько далеко зашли страх и государственное насилие в годы Террора.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ужесточению: логика 1793 года
</a:t>
            </a:r>
            <a:endParaRPr lang="en-US" sz="2162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лету 1793 года военный, продовольственный и политический кризис взаимно усиливали друг друга.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Якобинский террор укреплял власть, но быстро исчерпал доверие общества.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и террор: почему общество устало
</a:t>
            </a:r>
            <a:endParaRPr lang="en-US" sz="292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безопасности перестало убеждать, когда страх и доносы стали частью повседневности.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якобинской диктатуре и революционном терроре, 1793–1794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как чрезвычайные меры сначала усилились, а затем были заменены более осторожной политикой.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Мини-таймлайн 1793–1795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напряжённости пришёлся на 1794 год, а затем начался переход к более стабильному режиму.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Французской республики, 1793–1795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июля 1794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начался его политический крах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Французской революции; 9 термидора II года соответствует 27 июля 1794 года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1794 года у Робеспьера и его сторонников осталось заметно меньше опоры в Конвенте.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прошёл между арестом и казнью Робеспьера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Французской революции; события 9–10 термидора II года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 казнь произошли почти сразу друг за другом, поэтому противники успели остановить его влияние без долгой борьбы.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палаты должны были сдерживать друг друга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1795 года (Год III)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разделила власть так, чтобы ни один орган не мог снова подчинить себе республику.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послетермидорианской Франции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устал бояться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месяцев страха многие жители Парижа надеялись просто вернуть нормальную жизнь. Освобождение части заключённых стало знаком перемен, но на улицах ещё чувствовались недоверие и усталость. Люди внимательно следили за тем, кто теперь говорит громче: сторонники умеренности или бывшие защитники Террора.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важнее лозунгов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главным разговором оставался хлеб. Даже тем, кто поддерживал революцию, было трудно мириться с нехваткой еды и постоянными реквизициями. Когда цены росли, а правила менялись, политики казались далёкими. Для многих важнее становились не лозунги, а порядок и предсказуемость.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страх жил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и кафе люди всё реже спорили открыто. Достаточно было одного резкого слова, чтобы возникло подозрение или донос. После Террора общество пыталось заново учиться доверию, но следы страха ещё долго оставались в разговорах, поведении и отношениях между соседями.
</a:t>
            </a:r>
            <a:endParaRPr lang="en-US" sz="10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Термидора к Директории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277667" y="2162295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1795: Конституция Года III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закрепила отказ от единоличной власти и сделала ставку на разделение полномочий.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2463701" y="2455053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палаты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перешла к двум советам, чтобы решения принимались медленнее и осторожнее.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4661589" y="2942989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Исполнительную власть поручили Директории из пяти человек, а не одному лидеру.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855639" y="2554064"/>
            <a:ext cx="2010600" cy="8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сразу столкнулся с бедностью, усталостью от революции и продолжающейся войной.
</a:t>
            </a:r>
            <a:endParaRPr lang="en-US" sz="9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1795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республика попыталась перейти от насилия к более спокойному управлению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Французской республики, 1793–1795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1795 году Франция вышла из самого острого террора, но война и нехватка хлеба не исчезли. Люди ждали порядка, а не новых потрясений.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Термидор произошёл, когда страх перед новыми арестами перевесил поддержку Робеспьера, а военные успехи ослабили ощущение опасности. Директория стала попыткой вернуть порядок после революционного насилия.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Террора к поиску устойчивости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2026-07-26T00:16:48Z</dcterms:created>
  <dcterms:modified xsi:type="dcterms:W3CDTF">2026-07-26T00:16:48Z</dcterms:modified>
</cp:coreProperties>
</file>