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ресурсы России: ключевые особенности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России формирует её природное и экономическое своеобразие.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задаёт ресурсный потенциал России
</a:t>
            </a:r>
            <a:endParaRPr lang="en-US" sz="2439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протяжённость, удалённость от океанов и различия между регионами определяют климат, освоенность территорий, транспортные возможности и структуру природных ресурсов.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Европой и Азией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сразу в двух частях света, поэтому объединяет разные природные условия, хозяйственные уклады и направления экономических связей, что усиливает её транзитное значение.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страны с запада на восток и с севера на юг создаёт огромную территориальную неоднородность: от плотнозаселённых районов до почти незаселённых пространств с экстремальными условиями.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 сухопутные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границы с большим числом государств и выход к нескольким морским бассейнам, что открывает внешнеторговые возможности, но требует развитой транспортной системы.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освоения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многих районов от центров расселения и производства повышает расходы на строительство, снабжение и перевозки, особенно в Сибири, на Севере и Дальнем Востоке.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России на карте Евразии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и их хозяйственное значение
</a:t>
            </a:r>
            <a:endParaRPr lang="en-US" sz="2417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объясняет различия в ресурсах: от леса и пастбищ до пахотных земель и минерального сырья.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доминирует по площади, а более продуктивные для земледелия зоны сосредоточены на юге страны.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природных зон по учебным картам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размещение природных ресурсов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и Западно-Сибирская равнины удобны для расселения, земледелия, строительства дорог и размещения крупных городов, поэтому именно здесь исторически сформировались главные хозяйственные центры.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Кавказ, Саяны и другие горные системы чаще связаны с месторождениями руд, строительных материалов и гидроэнергетическими возможностями, поскольку здесь сильнее проявляется геологическая неоднородность.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щитах и в складчатых областях сосредоточены рудные ресурсы, а осадочные бассейны чаще содержат нефть, газ и уголь, что определяет специализацию отдельных территорий.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транспортом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не только на ресурсы, но и на транспорт: равнины облегчают прокладку путей, а горные районы повышают стоимость строительства и усложняют хозяйственное освоение.
</a:t>
            </a:r>
            <a:endParaRPr lang="en-US" sz="14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81463"/>
            <a:ext cx="4164900" cy="21375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ресурсов России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где сосредоточены ключевые ресурсы и какую роль они играют в хозяйстве и экспорте.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страны очень велика, но основные виды ресурсов сосредоточены неравномерно и по-разному вовлечены в экспорт.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карты и обзорные материалы по природным ресурсам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Топливно-энергетические ресурсы страны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природный газ остаются основой топливно-энергетического комплекса России: именно они формируют значительную часть добычи, экспорта и доходов, связанных с сырьевым сектором.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бассейны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районы, включая Кузбасс и отдельные бассейны востока страны, обеспечивают энергетику и промышленность твёрдым топливом, особенно там, где важна близость к сырьевой базе.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крупные добывающие территории связаны с Западной Сибирью, Поволжьем и Тимано-Печорской провинцией, где сосредоточены важнейшие месторождения и развитая инфраструктура.
</a:t>
            </a:r>
            <a:endParaRPr lang="en-US" sz="1493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 поддерживают работу электростанций, металлургии, химической промышленности и транспорта, поэтому их значение выходит далеко за пределы собственно добывающей отрасли.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и восток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добычи всё заметнее связаны с шельфовыми районами и восточными территориями, где освоение требует больших инвестиций, современных технологий и развитой логистики.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топливных ресурсов и их роль в экономике
</a:t>
            </a:r>
            <a:endParaRPr lang="en-US" sz="2415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топлива в России тесно связана с трубопроводами, удалённостью месторождений и необходимостью доставки сырья на большие расстояния.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экономический эффект дают нефть и газ; уголь играет важную, но более локализованную роль.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географии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 гидроэнергетика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запасы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огромными запасами пресной воды благодаря рекам, озёрам и ледникам, однако их распределение крайне неравномерно: водоизбыточные районы соседствуют с дефицитными.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Енисей, Ангара, Лена и другие реки формируют природную основу водоснабжения, судоходства и гидроэнергетики, а также связывают удалённые территории страны.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Гидроэнергетические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гидроэнергетические мощности сосредоточены там, где реки имеют большой сток и перепады высот, что особенно важно для северных и сибирских районов.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нужны не только для энергетики, но и для промышленности, сельского хозяйства и городов, поэтому их рациональное использование имеет стратегическое значение.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лесных ресурсов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Древесное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 для строительства, производства бумаги, мебели и других отраслей, поэтому лесной фонд относится к важнейшим природным богатствам страны.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заготовки древесины, леса дают сырьё для целлюлозно-бумажной, химической и мебельной промышленности, а также ресурсы для местного населения.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регулируют климат, удерживают влагу, уменьшают эрозию почв и поддерживают устойчивость природных комплексов, особенно в таёжной зоне.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Нетоварные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важны как место обитания множества видов, источник ягод, грибов и лекарственных растений, а также как естественный барьер от неблагоприятных природных процессов.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190" y="982188"/>
            <a:ext cx="4001020" cy="292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 ресурсов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природные условия и ресурсная база формируют разный хозяйственный профиль регионов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территорий напрямую связана с сочетанием ресурсов, природных условий и транспортной доступности; именно поэтому хозяйственные профили регионов так различаются.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обобщение по природно-ресурсной специализации регионов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ресурса от месторождения до экономики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превращения природного ресурса в экономический результат и выделяет наиболее затратные этапы.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 и освоение территории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связывает сырьевые районы с перерабатывающими центрами и портами, поэтому её плотность особенно важна для востока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магистральные направления и трубопроводы: именно они поддерживают вывоз сырья, снабжение удалённых территорий и межрегиональные связи.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транспорта России; учебные материалы по Транссибу, БАМ и Северному морскому пути
</a:t>
            </a:r>
            <a:endParaRPr lang="en-US" sz="12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резко усложняет строительство, прокладку дорог и добычу в северных районах: нужны специальные технологии, защита оснований и более дорогая логистика.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распространения многолетней мерзлоты в России; материалы школьной географии и арктических исследований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страны приходится на зону многолетней мерзлоты.
</a:t>
            </a:r>
            <a:endParaRPr lang="en-US" sz="5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Европейской России: поле до горизонта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дольше тёплый сезон, больше солнечного света и выше урожайность зерновых. На равнинных пространствах легко заметить большие массивы пашни, а рядом — поля подсолнечника, сахарной свёклы и кормовых культур.
</a:t>
            </a:r>
            <a:endParaRPr lang="en-US" sz="1567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и юг Западной Сибири: зона устойчивого земледелия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сочетают большие сельскохозяйственные площади и сравнительно благоприятный баланс тепла и влаги. На карте они выделяются крупными зерновыми районами, где чередуются пашня, лесополосы и степные ландшафты.
</a:t>
            </a:r>
            <a:endParaRPr lang="en-US" sz="1567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Агроклиматические ресурсы в разных районах страны
</a:t>
            </a:r>
            <a:endParaRPr lang="en-US" sz="23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использования природных ресурсов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экологическую нагрузку дают добывающие районы, где сосредоточены карьерные работы, переработка сырья и транспортировка больших объёмов продукции.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 загрязнением и отходами; значит, снижение потерь сырья, контроль аварий и восстановление территорий становятся обязательными.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 по материалам экологической географии России и обзорам последствий добывающей промышленности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добыча и строительство инфраструктуры меняют рельеф, уничтожают почвенный покров и разрывают естественные связи между природными комплексами.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 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Выбросы, стоки и пыль особенно заметны в промышленных узлах. Они ухудшают качество жизни населения и повышают нагрузку на экосистемы рек и озёр.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Арктики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разливы нефти и повреждения грунта опаснее всего: холод замедляет самоочищение природы, а восстановление занимает очень много времени.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ущерба требует рекультивации, постоянного мониторинга, экономии сырья и перехода к более чистым технологиям, которые уменьшают отходы и аварийность.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ресурсного освоения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81463"/>
            <a:ext cx="4164900" cy="21375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Ресурсообеспеченность и уровень освоенности территорий
</a:t>
            </a:r>
            <a:endParaRPr lang="en-US" sz="218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высокая ресурсная обеспеченность не всегда совпадает с высокой плотностью населения и развитой инфраструктурой.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природные условия и слабее транспортная сеть, тем медленнее хозяйственное освоение, даже если ресурсная база очень велика.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населения, транспорта и природных ресурсов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 ресурсов для России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поставки формируют значительную часть экспортных поступлений и дают бюджету финансовую опору, особенно в отраслях, связанных с нефтью, газом и металлами.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топливных ресурсов помогает обеспечивать промышленность и население энергией, но одновременно делает экономику зависимой от колебаний мирового спроса и цен.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добавленная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связано не только с добычей, но и с глубокой переработкой сырья, развитием высоких технологий и выпуском более сложной продукции внутри страны.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транспорта, северных маршрутов и инфраструктуры в восточных районах повышает связанность страны и открывает возможности для долгосрочного развития регионов.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России: пространство возможностей и ограничений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даёт стране огромные ресурсы и транзитный потенциал, но требует больших затрат, современных технологий и бережного отношения к природе.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2026-06-02T22:28:43Z</dcterms:created>
  <dcterms:modified xsi:type="dcterms:W3CDTF">2026-06-02T22:28:43Z</dcterms:modified>
</cp:coreProperties>
</file>