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jpe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ракообразных — водных членистоногих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— разнообразная группа водных животных с важной ролью в природе.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этапы изучения ракообразных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ракообразные появились более 500 миллионов лет назад. С XVIII века их исследуют с помощью анатомии, палеонтологии и молекулярной биологии, открывая новые виды и изучая древние останки.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ракообразных и их представители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Ветвистоусые — маленькие, но важные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— мелкие водные рачки, популярные в лабораторных исследованиях. Они фильтруют воду и служат пищей для многих рыб и водных животных.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Равноногие — разнообразие форм и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Асселлюсы обитают в пресных водах, обладают разным числом сегментов и конечностей, что позволяет им успешно приспосабливаться к среде.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Десятиногие — крупные и известные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Креветки, крабы и речные раки отличают десять ног и развитая клешня. Они широко распространены как в морских, так и в пресных водах.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— единственные наземные ракообразные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живут в влажных наземных условиях и играют важную роль в разложении органики, помогая почвенному круговороту веществ.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ракообразных разделено на три части: голова, грудь и брюшко, что обеспечивает специальное распределение функций и защиту.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панцирь покрывает тело, укрепляясь за счёт кальция, создавая прочную защиту от внешних воздействий.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усиков служат органами осязания и ориентации в пространстве, обеспечивая чувствительность к окружающей среде.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на стебельках и разнообразные ножки позволяют эффективно видеть и перемещаться в воде или по суше.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ракообразных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панцирь и его защитные функции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защитная роль панциря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ракообразных состоит из хитина и минеральных веществ. Он защищает от хищников и предотвращает обезвоживание тела в водных и наземных условиях.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с помощью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панциря варьируется в зависимости от среды и может меняться, помогая ракообразным сливаться с окружением и избегать врагов.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запасы в панцире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аккумулируют минералы в панцире, что позволяет восполнять их запасы при линьке и поддерживать здоровье организма.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через жабры, расположенные на грудных конечностях или под защитным панцирем, обеспечивая эффективный газообмен.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 ракообразных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 ракообразных незамкнутая; кровь содержит гемоцианин с голубым пигментом, который переносит кислород.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систем помогают адаптироваться к различным условиям воды — от морей до пресных водоёмов.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включает жвалы, мандибулы и максиллы, которые измельчают пищу и облегчают поступление в пищеварительный тракт.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оснащён жевательным аппаратом, позволяющим механически обрабатывать пищу, повышая эффективность пищеварения.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играет ключевую роль в переваривании и усвоении питательных веществ, а длинная кишка завершает процесс переработки.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Рационы варьируются: они включают детрит, водоросли, мелких организмов и падаль, что отражает разнообразие экологических ниш.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кормовые предпочтения
</a:t>
            </a:r>
            <a:endParaRPr lang="en-US" sz="2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поведение ракообразных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для широкого обзора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на стебельках обеспечивают обзор почти на 360°, помогают быстро обнаруживать движения и ориентироваться в пространстве.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усиков в восприятии мира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служат органами осязания и равновесия, позволяя ракообразным исследовать окружающую среду и контролировать положение тела.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поведенческих стратегий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умеют быстро прыгать, менять окраску для маскировки, строить укрытия и общаться с сородичами с помощью сигналов.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линька у ракообразных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старого панциря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Ракообразное сбрасывает затвердевший хитиновый покров, освобождая место для роста нового мягкого панциря.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уязвимости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организм остаётся без защиты, потому прячется от хищников, используя укрытия и снижая активность.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Отвердевание нового панциря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панцирь постепенно затвердевает, минералы откладываются, что восстанавливает защитные функции тела.
</a:t>
            </a:r>
            <a:endParaRPr lang="en-US" sz="9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диапазоны размеров и массы для разных групп ракообразных, отображающие их биологическое разнообразие.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масса различных групп ракообразных
</a:t>
            </a:r>
            <a:endParaRPr lang="en-US" sz="267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масса ракообразных варьируются в сотни и тысячи раз в зависимости от группы.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экологические роли ракообразных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— уникальная группа, освоившая наземные влажные места, где они сохраняют водный баланс и участвуют в разложении органики.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обитают в самых разных водных экосистемах — от солёных морей и океанов до пресных озёр и рек, адаптируясь к особенностям каждой среды.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экосистемах, регулируя популяции водорослей и микроорганизмов, а также ускоряя разложение органических остатков.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видов ракообразных принадлежит морским экосистемам, где они занимают разнообразные экологические ниши.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морских, пресноводных и наземных видов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именно морские виды ракообразных доминируют по числу, причём пресноводные и наземные составляют меньшую долю разнообразия.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и обзоры, 2023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Раздельнополость и внутренняя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ракообразных особи взрослых особей — раздельнополые. Оплодотворение происходит внутри самки, что повышает шансы на успешное развитие потомства.
</a:t>
            </a:r>
            <a:endParaRPr lang="en-US" sz="1038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проветривание икры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самки носят икру под брюшком, активно обеспечивая её защиту и проветривание. Это важный этап для сохранения жизнеспособности икринок.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Многоступенчатое личиночное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проходят стадии науплиуса, зоэа и метанауплиуса, постепенно превращаясь во взрослых ракообразных, что позволяет им адаптироваться к окружающей среде.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продолжительность жизни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яйца, которые прочно крепятся под брюшком или в водной среде, начиная жизненный цикл нового организма.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Личиночные стадии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развитие через несколько личиночных стадий: науплиус, зоэа и метанауплиус, каждая из которых характеризуется уникальными формами и поведением.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личиночного развития формируется взрослый ракообразный, способный к размножению и выполнению экологических функций.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варьируется от нескольких недель у дафний до нескольких десятков лет у крупных видов, например, омаров.
</a:t>
            </a:r>
            <a:endParaRPr lang="en-US" sz="9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ракообразных человеком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Креветки, крабы и раки широко используются в кулинарии по всему миру, являясь ценным источником белка и деликатесами с высокой питательной ценностью.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 косметология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хитина и каротиноидов, содержащихся в панцирях, получают биологически активные вещества для лекарств и косметики, стимулирующие регенерацию и защиту кожи.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индикаторы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применяются для оценки состояния водных экосистем и служат кормом для аквариумных рыб, показывая здоровье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ракообразных, объемы их мирового вылова и страны, лидирующие в этом промысле.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виды и ведущие страны по вылову
</a:t>
            </a:r>
            <a:endParaRPr lang="en-US" sz="2619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креветки обеспечивают наибольший объём уплова, значительно превышая показатели других групп ракообразных.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рыбохозяйственные отчёты, 2023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ракообразных в пищевых цепях и разнообразии жизни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являются важным кормом для многих водных животных — рыб, морских млекопитающих и птиц, поддерживая жизнеспособность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Разлагая органические остатки, они способствуют циркуляции питательных веществ, что помогает сохранять экосистемное равновесие в водных средах.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ракообразных способствует устойчивости экосистем, позволяя адаптироваться к изменениям окружающей среды и снижать риски экосистемных сбоев.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97" y="1506614"/>
            <a:ext cx="2054700" cy="1432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962" y="1506545"/>
            <a:ext cx="2054700" cy="143267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2327" y="1506545"/>
            <a:ext cx="2054700" cy="143267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8692" y="1506545"/>
            <a:ext cx="2054700" cy="1432672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необычные виды: интересные факты
</a:t>
            </a:r>
            <a:endParaRPr lang="en-US" sz="2246" dirty="0"/>
          </a:p>
        </p:txBody>
      </p:sp>
      <p:sp>
        <p:nvSpPr>
          <p:cNvPr id="18" name="Text 2"/>
          <p:cNvSpPr txBox="1"/>
          <p:nvPr/>
        </p:nvSpPr>
        <p:spPr>
          <a:xfrm>
            <a:off x="282966" y="3345849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японский краб-паук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краб может иметь размах клешней до четырёх метров, что делает его самым крупным представителем ракообразных по охвату конечностей.
</a:t>
            </a:r>
            <a:endParaRPr lang="en-US" sz="885" dirty="0"/>
          </a:p>
        </p:txBody>
      </p:sp>
      <p:sp>
        <p:nvSpPr>
          <p:cNvPr id="19" name="Text 3"/>
          <p:cNvSpPr txBox="1"/>
          <p:nvPr/>
        </p:nvSpPr>
        <p:spPr>
          <a:xfrm>
            <a:off x="248933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Креветка-богомол — рекордсмен по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этой креветки достигает скорости до 80 км/ч, что позволяет ей мгновенно ловить добычу и обороняться от врагов.
</a:t>
            </a:r>
            <a:endParaRPr lang="en-US" sz="885" dirty="0"/>
          </a:p>
        </p:txBody>
      </p:sp>
      <p:sp>
        <p:nvSpPr>
          <p:cNvPr id="20" name="Text 4"/>
          <p:cNvSpPr txBox="1"/>
          <p:nvPr/>
        </p:nvSpPr>
        <p:spPr>
          <a:xfrm>
            <a:off x="4695696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Автотомия — защита на уровне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сбрасывать конечности в опасности, отвлекая хищника и сохраняя жизнь, с последующим восстановлением утраченных частей.
</a:t>
            </a:r>
            <a:endParaRPr lang="en-US" sz="885" dirty="0"/>
          </a:p>
        </p:txBody>
      </p:sp>
      <p:sp>
        <p:nvSpPr>
          <p:cNvPr id="21" name="Text 5"/>
          <p:cNvSpPr txBox="1"/>
          <p:nvPr/>
        </p:nvSpPr>
        <p:spPr>
          <a:xfrm>
            <a:off x="690206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полярных и глубоководных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виды, адаптированные к экстремальным условиям, включая полярные воды и глубокие океанические впадины с низкой освещённостью и высоким давлением.
</a:t>
            </a:r>
            <a:endParaRPr lang="en-US" sz="8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нефтью, пластиком и химикатами существенно снижает численность ракообразных и ухудшает качество их среды обитания.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промысловый вылов ведёт к истощению популяций, особенно у коммерчески важных видов, угрожая экологическому балансу.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чужеродных видов создаёт конкуренцию и дестабилизирует местные экосистемы, изменяя структуру биоценозов.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проводятся международные и национальные программы охраны, включая защита редких и исчезающих видов, таких как европейский речной рак.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ракообразным и охрана их разнообразия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играют ключевую роль в поддержании биоразнообразия и устойчивости водных экосистем, оказывая значительное влияние на экономику и культуру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ракообразных для экосистем и человека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2026-05-08T18:24:28Z</dcterms:created>
  <dcterms:modified xsi:type="dcterms:W3CDTF">2026-05-08T18:24:28Z</dcterms:modified>
</cp:coreProperties>
</file>