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местоимения: как они показывают принадлежность
</a:t>
            </a:r>
            <a:endParaRPr lang="en-US" sz="3509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сразу отвечают, чьё это.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7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без них речь была бы длиннее
</a:t>
            </a:r>
            <a:endParaRPr lang="en-US" sz="2671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 помогают быстро указать владельца предмета, не повторяя существительные. В школе и в обычной жизни они делают фразу точной: мой дневник, наша парта, их команда.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978" y="1341433"/>
            <a:ext cx="287014" cy="3280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75552" y="1342688"/>
            <a:ext cx="325505" cy="32550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20352" y="1375239"/>
            <a:ext cx="325505" cy="260404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16978" y="3109273"/>
            <a:ext cx="287014" cy="328016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984496" y="3110528"/>
            <a:ext cx="325505" cy="325505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95150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притяжательные местоимения используются чаще всего
</a:t>
            </a:r>
            <a:endParaRPr lang="en-US" sz="1695" dirty="0"/>
          </a:p>
        </p:txBody>
      </p:sp>
      <p:sp>
        <p:nvSpPr>
          <p:cNvPr id="19" name="Text 1"/>
          <p:cNvSpPr txBox="1"/>
          <p:nvPr/>
        </p:nvSpPr>
        <p:spPr>
          <a:xfrm>
            <a:off x="61175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Мой, твой, наш, ваш
</a:t>
            </a:r>
            <a:pPr algn="l" indent="0" marL="0">
              <a:lnSpc>
                <a:spcPct val="90000"/>
              </a:lnSpc>
              <a:buNone/>
            </a:pPr>
            <a:r>
              <a:rPr lang="en-US" sz="45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9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местоимения показывают, что предмет принадлежит говорящему, собеседнику или группе людей. Они помогают назвать владельца сразу и без лишних повторов в предложении.
</a:t>
            </a:r>
            <a:endParaRPr lang="en-US" sz="1370" dirty="0"/>
          </a:p>
        </p:txBody>
      </p:sp>
      <p:sp>
        <p:nvSpPr>
          <p:cNvPr id="20" name="Text 2"/>
          <p:cNvSpPr txBox="1"/>
          <p:nvPr/>
        </p:nvSpPr>
        <p:spPr>
          <a:xfrm>
            <a:off x="34914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свой используют тогда, когда предмет принадлежит тому, кто назван подлежащим. Оно особенно полезно, если в предложении уже есть действующее лицо.
</a:t>
            </a:r>
            <a:endParaRPr lang="en-US" sz="1436" dirty="0"/>
          </a:p>
        </p:txBody>
      </p:sp>
      <p:sp>
        <p:nvSpPr>
          <p:cNvPr id="21" name="Text 3"/>
          <p:cNvSpPr txBox="1"/>
          <p:nvPr/>
        </p:nvSpPr>
        <p:spPr>
          <a:xfrm>
            <a:off x="63046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Его, её, их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указывают на принадлежность другому человеку или группе. Они часто встречаются в речи, но обычно не изменяются по падежам, числу и роду.
</a:t>
            </a:r>
            <a:endParaRPr lang="en-US" sz="1436" dirty="0"/>
          </a:p>
        </p:txBody>
      </p:sp>
      <p:sp>
        <p:nvSpPr>
          <p:cNvPr id="22" name="Text 4"/>
          <p:cNvSpPr txBox="1"/>
          <p:nvPr/>
        </p:nvSpPr>
        <p:spPr>
          <a:xfrm>
            <a:off x="611750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и бытовых примерах
</a:t>
            </a:r>
            <a:pPr algn="l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 легко встретить в словах о школе, доме и семье: мой учебник, её тетрадь, наш класс, их проект. Такие примеры понятны каждому ученику.
</a:t>
            </a:r>
            <a:endParaRPr lang="en-US" sz="1311" dirty="0"/>
          </a:p>
        </p:txBody>
      </p:sp>
      <p:sp>
        <p:nvSpPr>
          <p:cNvPr id="23" name="Text 5"/>
          <p:cNvSpPr txBox="1"/>
          <p:nvPr/>
        </p:nvSpPr>
        <p:spPr>
          <a:xfrm>
            <a:off x="4886925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3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они нужны
</a:t>
            </a:r>
            <a:pPr algn="l" indent="0" marL="0">
              <a:lnSpc>
                <a:spcPct val="90000"/>
              </a:lnSpc>
              <a:buNone/>
            </a:pPr>
            <a:r>
              <a:rPr lang="en-US" sz="44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делают речь короче, точнее и понятнее. Вместо повторения одних и тех же существительных достаточно один раз назвать принадлежность предмета.
</a:t>
            </a:r>
            <a:endParaRPr lang="en-US" sz="1333" dirty="0"/>
          </a:p>
        </p:txBody>
      </p:sp>
      <p:sp>
        <p:nvSpPr>
          <p:cNvPr id="24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513298"/>
            <a:ext cx="4724400" cy="22510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зависит от того, кто владеет предметом, а слово свой используется, когда владелец совпадает с подлежащим.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 теме «Притяжательные местоимения» для 5 класса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как личные местоимения связаны с притяжательными формами.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и притяжательные формы
</a:t>
            </a:r>
            <a:endParaRPr lang="en-US" sz="2133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 роду и числу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Мой, твой, наш, ваш и свой меняются вместе с существительным. Поэтому говорят: мой учебник, моя тетрадь, моё окно, мои книги. Форма подстраивается под слово рядом.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выбора формы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 зависит не от самого владельца, а от существительного. Если оно женского рода, нужна одна форма, если среднего — другая, если множественного числа — третья.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местоимение согласуется с существительным
</a:t>
            </a:r>
            <a:endParaRPr lang="en-US" sz="2062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грамматических форм по теме «Притяжательные местоимения»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одно и то же местоимение
</a:t>
            </a:r>
            <a:endParaRPr lang="en-US" sz="2609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смысл, а разные формы одного и того же местоимения в речи.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местоимение может иметь несколько вариантов, потому что оно согласуется с существительным по роду и числу.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форма местоимения «свой»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 используют тогда, когда предмет принадлежит тому же лицу, которое является подлежащим. Поэтому в предложении «Я взял свой рюкзак» форма считается правильной и точной.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местоимение помогает избежать неясности, если в предложении есть несколько участников действия. Оно сразу показывает, что вещь принадлежит самому действующему лицу, а не кому-то другому.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 может заменять мой, твой, наш, ваш, его, её или их, если владелец совпадает с подлежащим. Такая замена делает речь короче и понятнее.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нужное притяжательное местоимение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выбора строится на вопросе о владельце и согласовании с существительным.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и множественное число
</a:t>
            </a:r>
            <a:endParaRPr lang="en-US" sz="2704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существительных в единственном числе используются формы мой, твой, наш, ваш, свой в подходящем роде: мой брат, моя сестра, моё письмо.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множественном числе те же местоимения получают форму множественного числа: мои друзья, наши книги, ваши тетради. Они сразу показывают, сколько предметов названо.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его, её, их остаются одинаковыми, а остальные изменяются по числу. Это помогает быстро увидеть связь местоимения с существительным и не ошибиться в письме.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6977" y="1518350"/>
            <a:ext cx="4647296" cy="221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меняется существительное, вместе с ним меняется и притяжательное местоимение; так сохраняется точная связь между словами.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модель склонения по теме «Притяжательные местоимения»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местоимения на примере слова «книга»
</a:t>
            </a:r>
            <a:endParaRPr lang="en-US" sz="2032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одном примере видно, что местоимение повторяет падеж существительного и сохраняет связь с ним.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7909" y="1471987"/>
            <a:ext cx="421500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92474" y="1505257"/>
            <a:ext cx="443700" cy="354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76754" y="1471987"/>
            <a:ext cx="421500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2000" y="397625"/>
            <a:ext cx="6627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8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притяжательные формы отличаются от личных
</a:t>
            </a:r>
            <a:endParaRPr lang="en-US" sz="1980" dirty="0"/>
          </a:p>
        </p:txBody>
      </p:sp>
      <p:sp>
        <p:nvSpPr>
          <p:cNvPr id="11" name="Text 1"/>
          <p:cNvSpPr txBox="1"/>
          <p:nvPr/>
        </p:nvSpPr>
        <p:spPr>
          <a:xfrm>
            <a:off x="596800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Похожее написание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его, её, их выглядят как личные местоимения, поэтому их легко перепутать. Но в роли притяжательных они отвечают на вопрос чей? и стоят перед существительным.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3392467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Неизменяемые формы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его, её, их не меняются по падежам, числам и родам. Одна и та же форма подходит для любых существительных: его пенал, её книга, их класс.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6165649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путаница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школьников именно эти местоимения вызывают больше всего ошибок, потому что одинаковая форма может обозначать и лицо, и принадлежность. Помогает только вопрос и контекст предложения.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использовать разговорную форму «ихний» или неверно подбирать род: нужно говорить «мой портфель», а не «моя портфель». Такие случаи показывают, что местоимение должно согласовываться с существительным.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связана со словом «свой»: вместо него по привычке пишут «мой класс», хотя речь идёт о собственном классе говорящего. Полезно проверять, кто является владельцем предмета в предложении.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употреблении притяжательных местоимений
</a:t>
            </a:r>
            <a:endParaRPr lang="en-US" sz="1695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распределение учебных и бытовых ситуаций для примеров 5 класса; дата не требуется.
</a:t>
            </a:r>
            <a:endParaRPr lang="en-US" sz="919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жизни чаще встречаются притяжательные местоимения
</a:t>
            </a:r>
            <a:endParaRPr lang="en-US" sz="1695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особенно часто звучат в разговорах о школьных вещах, домашних заданиях и личных предметах, поэтому дети встречают их почти каждый день.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приходится на школьные ситуации, значит, тема особенно важна для повседневной учебной речи.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притяжательное местоимение обычно стоит перед существительным и сразу показывает, кому принадлежит предмет: Это моя книга, а не чужая.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владелец совпадает с подлежащим, удобно использовать слово «свой»: Свой велосипед он поставил у дома. Так смысл становится точнее и понятнее.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местоимение тоже помогает быстро понять связь предмета с людьми: Их проект получил хорошую оценку. Наши тетради лежат на столе.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короткие предложения удобно разбирать на уроке: в них легко заметить, как местоимение согласуется с существительным и строит ясное высказывание.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2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 в простых предложениях
</a:t>
            </a:r>
            <a:endParaRPr lang="en-US" sz="1829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правильной формы перед записью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притяжательного местоимения в предложении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836363"/>
            <a:ext cx="4724400" cy="16049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вопросу можно быстро определить нужную форму и не перепутать род существительного.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грамматическая модель русского языка для 5 класса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помогает узнать, что перед нами притяжательное местоимение, и выбрать форму, подходящую по роду и числу существительного.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отвечают на вопрос «чей?»
</a:t>
            </a:r>
            <a:endParaRPr lang="en-US" sz="2507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718" y="1197013"/>
            <a:ext cx="481895" cy="3855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45387" y="1197030"/>
            <a:ext cx="481766" cy="3854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55753" y="1175618"/>
            <a:ext cx="481766" cy="42823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98476" y="1160879"/>
            <a:ext cx="400501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8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притяжательных местоимений в диалоге и тексте
</a:t>
            </a:r>
            <a:endParaRPr lang="en-US" sz="1884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диалог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такие слова делают фразы быстрыми и естественными: «Это моя очередь», «Где твой пенал?». Смысл сразу понятен, и собеседникам не нужно повторять существительные.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Связность текста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притяжательные местоимения помогают соединять предложения между собой. Они заменяют повтор слов и делают текст плавным, особенно когда речь идёт об одних и тех же предметах.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темы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эти местоимения встречаются в текстах о семье, школе, домашних делах и личных вещах. Именно там нужно постоянно уточнять, кому что принадлежит.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 чтения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местоимения используются точно, текст становится легче читать и пересказывать. Ученику проще следить за смыслом, потому что принадлежность предметов видна сразу.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классификация притяжательных местоимений русского языка; дата не требуется.
</a:t>
            </a:r>
            <a:endParaRPr lang="en-US" sz="967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8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Изменяемые и неизменяемые притяжательные формы
</a:t>
            </a:r>
            <a:endParaRPr lang="en-US" sz="1884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изменяемым формам относятся слова, которые могут менять окончания в зависимости от существительного и падежа, а к неизменяемым — формы без такого изменения.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Изменяемых форм больше, но неизменяемые легче запомнить, потому что они сохраняют один вид во всех сочетаниях.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 теме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 принадлежит тебе, используй «твой». Если речь идёт о группе людей рядом с говорящим, подходят «наш» и «ваш». Эти формы меняются вместе с существительным.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владелец совпадает с подлежащим, выбирай «свой»: он помогает избежать двусмысленности и показывает, что предмет относится именно к действующему лицу в предложении.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 принадлежит другому человеку или группе, употребляй «его», «её», «их». Эти слова не изменяются, поэтому их легко узнать в любом предложении.
</a:t>
            </a:r>
            <a:endParaRPr lang="en-US" sz="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темы «Притяжательные местоимения»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 точно показывают, кому принадлежит предмет, и отвечают на вопрос чей? Умение выбирать между моим, твоим, своим и другими формами делает речь грамотной и ясной.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2026-05-22T16:07:51Z</dcterms:created>
  <dcterms:modified xsi:type="dcterms:W3CDTF">2026-05-22T16:07:51Z</dcterms:modified>
</cp:coreProperties>
</file>