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— столица США и тема урока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история, власть и английские слова встречаются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D.C.: язык через реальные места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учить английский на примерах из настоящей жизни: названия зданий, профессий и городских объектов. Washington, D.C. делает урок понятным, наглядным и связанным с историей США для 7 класса.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Washington, D.C.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87001" y="9987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США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расположен на востоке страны, в той части, где сосредоточены старые политические центры и важные транспортные пути. Это удобно для изучения слова location и его употребления.
</a:t>
            </a:r>
            <a:endParaRPr lang="en-US" sz="939" dirty="0"/>
          </a:p>
        </p:txBody>
      </p:sp>
      <p:sp>
        <p:nvSpPr>
          <p:cNvPr id="12" name="Text 2"/>
          <p:cNvSpPr txBox="1"/>
          <p:nvPr/>
        </p:nvSpPr>
        <p:spPr>
          <a:xfrm>
            <a:off x="387001" y="38342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Potomac
</a:t>
            </a:r>
            <a:pPr algn="l" indent="0" marL="0">
              <a:lnSpc>
                <a:spcPct val="100000"/>
              </a:lnSpc>
              <a:buNone/>
            </a:pPr>
            <a:r>
              <a:rPr lang="en-US" sz="3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стоит на реке Potomac River, которая помогает объяснить, как реки влияют на размещение городов. Здесь особенно полезны слова river, bank и near.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2517301" y="99870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не входит ни в один штат и имеет особый статус федерального округа. Именно поэтому слово district важно для понимания названия District of Columbia и устройства города.
</a:t>
            </a:r>
            <a:endParaRPr lang="en-US" sz="950" dirty="0"/>
          </a:p>
        </p:txBody>
      </p:sp>
      <p:sp>
        <p:nvSpPr>
          <p:cNvPr id="14" name="Text 4"/>
          <p:cNvSpPr txBox="1"/>
          <p:nvPr/>
        </p:nvSpPr>
        <p:spPr>
          <a:xfrm>
            <a:off x="387001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штатами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находится между Maryland и Virginia, поэтому его границы легко показать на карте. Для урока это хороший пример слов border и between, а также работы с географическими названиями.
</a:t>
            </a:r>
            <a:endParaRPr lang="en-US" sz="939" dirty="0"/>
          </a:p>
        </p:txBody>
      </p:sp>
      <p:sp>
        <p:nvSpPr>
          <p:cNvPr id="15" name="Text 5"/>
          <p:cNvSpPr txBox="1"/>
          <p:nvPr/>
        </p:nvSpPr>
        <p:spPr>
          <a:xfrm>
            <a:off x="2517297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места легко использовать слова location, river, border и district. Они помогают не только назвать город, но и построить короткое, грамотное описание на английском.
</a:t>
            </a:r>
            <a:endParaRPr lang="en-US" sz="939" dirty="0"/>
          </a:p>
        </p:txBody>
      </p:sp>
      <p:sp>
        <p:nvSpPr>
          <p:cNvPr id="16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 городе в цифрах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компактна по площади, но в ней сосредоточено много музеев, памятников и государственных учреждений.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главный ресурс Washington, D.C. — не размер, а концентрация национально важных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данным U.S. Census Bureau и Smithsonian Institution; значения для «значения для страны» — иллюстративная оценка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White House — дом и рабочее место президента
</a:t>
            </a:r>
            <a:endParaRPr lang="en-US" sz="249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Знаковый фасад на Pennsylvania Avenue
</a:t>
            </a:r>
            <a:pPr algn="ctr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фасад The White House хорошо узнаётся по симметричному виду и строгой архитектуре. Именно эту сторону чаще всего показывают на фотографиях и в учебных материалах о столице США. Адрес здания — 1600 Pennsylvania Avenue NW.
</a:t>
            </a:r>
            <a:endParaRPr lang="en-US" sz="1222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Резиденция, где принимаются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White House — это не только дом президента, но и его официальное рабочее место. Здесь находятся Oval Office и другие важные помещения, поэтому здание стало символом слова official и понятия residence.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Capitol — место работы Конгресса США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Здание на Capitol Hill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Капитолий расположен на Capitol Hill и служит главным зданием Конгресса США. Его легко узнать по куполу, который виден издалека и часто появляется на открытках и в новостях.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Две палаты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работают Senate и House of Representatives. Здесь обсуждают важные государственные вопросы, поэтому для темы особенно важны слова Congress, government и law.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 обсуждения к голосованию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Capitol проходят debates, votes и committee meetings. Ученикам полезно увидеть, как слова vote и law связаны с реальной работой государственных органов.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Символ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Freedom на вершине и сам купол сделали Capitol одним из главных символов США. Это здание показывает, как архитектура может выражать идеи государства.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15" y="3096535"/>
            <a:ext cx="12860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Mall — главная прогулочная и памятная зона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Lincoln Memorial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Аврааму Линкольну находится в конце National Mall и напоминает о роли президента в истории страны. Это место часто посещают школьники и туристы.
</a:t>
            </a:r>
            <a:endParaRPr lang="en-US" sz="1299" dirty="0"/>
          </a:p>
        </p:txBody>
      </p:sp>
      <p:sp>
        <p:nvSpPr>
          <p:cNvPr id="13" name="Text 2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 Monument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обелиск посвящён George Washington и виден из многих точек центра города. Он помогает связать слова monument, symbol и history с реальным объектом.
</a:t>
            </a:r>
            <a:endParaRPr lang="en-US" sz="1271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Smithsonian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National Mall расположены здания Smithsonian, где проходят занятия, экскурсии и самостоятельные посещения. Здесь английский язык соединяется с историей, наукой и культурой.
</a:t>
            </a:r>
            <a:endParaRPr lang="en-US" sz="1179" dirty="0"/>
          </a:p>
        </p:txBody>
      </p:sp>
      <p:sp>
        <p:nvSpPr>
          <p:cNvPr id="15" name="Text 4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территории проходят школьные поездки, национальные мероприятия и памятные церемонии. Поэтому National Mall — это не просто парк, а пространство общения и памяти.
</a:t>
            </a:r>
            <a:endParaRPr lang="en-US" sz="1197" dirty="0"/>
          </a:p>
        </p:txBody>
      </p:sp>
      <p:sp>
        <p:nvSpPr>
          <p:cNvPr id="16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самые известные объекты столицы связаны с историей США и работой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объект связан либо с управлением страной, либо с национальной памятью, поэтому столица воспринимается как центр истории и 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главных достопримечательностях Washington, D.C.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Вашингтона и их значение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выборы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Washington, D.C. выбирают mayor и city council, как в других городах. Это даёт округу собственное местное управление и делает тему понятной для сравнения.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прав и представительства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тема Washington, D.C. нередко обсуждается как вопрос rights and representation. Это помогает понять, что столица — не только город, но и политический пример.
</a:t>
            </a:r>
            <a:endParaRPr lang="en-US" sz="1297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 округа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Congress of the United States сохраняет над округом дополнительные полномочия. Такой порядок делает столицу отличной от обычных городов и часто вызывает споры о representation.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управляется округ Columbia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федеральный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законопроекта в Washington, D.C. — от идеи до вступления в силу.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Smithsonian Museums — бесплатное обучение через экспозиции
</a:t>
            </a:r>
            <a:endParaRPr lang="en-US" sz="2084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музейный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Smithsonian Institution объединяет множество музеев и научных центров в Вашингтоне, D.C. Это удобное место, чтобы учить английский через реальные предметы, подписи и названия экспозиций.
</a:t>
            </a:r>
            <a:endParaRPr lang="en-US" sz="1282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Museum of American History и National Air and Space Museum знакомят посетителей с историей страны и достижениями науки. Здесь слова museum, collection, history и science становятся понятнее.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музеях Smithsonian вход бесплатный, поэтому их часто посещают семьи, школьные группы и туристы. Это делает обучение доступным и помогает проводить целый день в центре города.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наглядного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на National Mall особенно полезны для урока: рядом с экспонатами легко запомнить новую лексику и увидеть, как английский используется в надписях, картах и описаниях предметов.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туристы приезжают в Washington, D.C.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D.C. привлекает не только взрослых, но и школьников: здесь легко совместить прогулку, урок истории и знакомство с английской лексикой в реальной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интерес вызывают история, музеи и государственные символы; значит, столица сочетает обучение, культуру и туристическую привлекательность.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материалам темы Washington, D.C.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Cherry Blossom Festival и весенний сезон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Сакуры у Tidal Basin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берега Tidal Basin покрываются розовыми цветами сакуры. Это один из самых узнаваемых видов Вашингтона, D.C. и популярное место для прогулок, фотографий и школьных наблюдений.
</a:t>
            </a:r>
            <a:endParaRPr lang="en-US" sz="124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были подарены Японией в 1912 году, поэтому весеннее цветение связано не только с красотой, но и с историей международной дружбы между странами.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и 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Cherry Blossom Festival в городе проходят праздники, экскурсии и семейные выходные. Такой сезон помогает ученикам запомнить слова spring, blossom, festival, gift и celebration.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 символ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Сакура показывает, что Вашингтон, D.C. интересен не только зданиями власти, но и природой. Весной город выглядит особенно ярко и становится ещё более привлекательным для жителей и гостей.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00" y="1925990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обучения и исследований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George Washington University и Georgetown University делают город важным центром высшего образования. Здесь учатся будущие специалисты, а кампусы помогают увидеть живую студенческую среду.
</a:t>
            </a:r>
            <a:endParaRPr lang="en-US" sz="1462" dirty="0"/>
          </a:p>
        </p:txBody>
      </p:sp>
      <p:sp>
        <p:nvSpPr>
          <p:cNvPr id="13" name="Text 2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Вашингтоне, D.C. работают крупные библиотеки, где хранятся книги, документы и редкие издания. Такие места учат уважать знания и показывают, как искать информацию.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центры и научные организации помогают изучать историю, право, политику и технологии. Для учеников это хороший пример того, как наука связана с повседневной жизнью.
</a:t>
            </a:r>
            <a:endParaRPr lang="en-US" sz="1488" dirty="0"/>
          </a:p>
        </p:txBody>
      </p:sp>
      <p:sp>
        <p:nvSpPr>
          <p:cNvPr id="15" name="Text 4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привлекает студентов, юристов и будущих государственных служащих. Здесь можно увидеть, как образование помогает строить карьеру и работать на благо общества.
</a:t>
            </a:r>
            <a:endParaRPr lang="en-US" sz="1409" dirty="0"/>
          </a:p>
        </p:txBody>
      </p:sp>
      <p:sp>
        <p:nvSpPr>
          <p:cNvPr id="16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942133"/>
            <a:ext cx="4336500" cy="10394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районы Washington, D.C.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района столицы свой характер: одни места спокойные и исторические, другие — деловые, современные и более оживлённые.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состоит из районов с разными функциями: история, власть, бизнес и городская жизнь распределены по отдельным кварталам.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географии Washington, D.C.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передвигаются по столице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 Metro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быстро добираться до центра и к главным достопримечательностям. Для школьников это удобный пример слова transport, station и route в реальной городской среде.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по 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Автобусные маршруты соединяют районы, музеи и жилые кварталы. Они удобны для поездок, когда нужно попасть в несколько мест за один день без долгой ходьбы.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объекты находятся недалеко друг от друга, поэтому туристы часто идут пешком. Это помогает лучше рассмотреть улицы, здания и памятники, а также запомнить new words.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популярны велосипеды и короткие пешеходные маршруты. Такая планировка делает Washington, D.C. понятным для посетителей и удобным для обзорных экскурсий.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школьной экскурсии по Washington, D.C.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последовательности посещения главных мест столицы за один учебный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как город символов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лидерах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рядом с государственными зданиями стоят памятники George Washington, Abraham Lincoln и Martin Luther King Jr. Так город сохраняет память о людях, которые повлияли на историю страны.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законами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D.C. показывает, как работают freedom, law и democracy. Здесь создаются решения, которые влияют на жизнь всей страны, поэтому город особенно важен для понимания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Парады, праздники и памятные церемонии проходят именно здесь, потому что столица объединяет людей вокруг общих дат и важных идей. Это делает её символом единства.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урок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улица и каждое здание помогают вспомнить ключевые события американской истории. Поэтому Вашингтон, D.C. можно воспринимать как большой живой учебник.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Washington, D.C. отличается от других городов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особенно заметна не размерами, а тем, сколько важных зданий, музеев и памятников сосредоточено в одном месте. Это делает её уникальной для изучения.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выделяется высокой политической значимостью и большим числом национальных объектов, хотя население города сравнительно невелико.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 Washington, D.C.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— столица, которую стоит знать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D.C. соединяет власть, историю и культуру в одном городе. Он помогает изучать английский через реальные места, а также лучше понимать, как устроены США.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2026-05-29T10:36:34Z</dcterms:created>
  <dcterms:modified xsi:type="dcterms:W3CDTF">2026-05-29T10:36:34Z</dcterms:modified>
</cp:coreProperties>
</file>