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image" Target="../media/image-14-17.png"/><Relationship Id="rId18" Type="http://schemas.openxmlformats.org/officeDocument/2006/relationships/image" Target="../media/image-1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как часть сельского хозяйства и географии хозяйства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рынок и транспорт определяют развитие животноводства?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животноводство изучают на уроках географии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ферм зависит от климата, воды, пастбищ и растительности. География помогает понять, почему в одних районах развивают овцеводство, а в других — птицеводство или молочное скотоводство.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0838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02451" y="2362487"/>
            <a:ext cx="17535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58076" y="2362487"/>
            <a:ext cx="17535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животноводства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направление для получения молока и мяса. Оно особенно важно там, где есть кормовая база, вода и пастбища, а также возможность быстро вывозить продукцию на переработку.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Свиноводческие хозяйства ориентированы прежде всего на производство мяса. Они хорошо развиваются рядом с зерновыми районами и крупными потребителями, где удобно обеспечивать животных полноценными кормами.
</a:t>
            </a:r>
            <a:endParaRPr lang="en-US" sz="749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дает яйца и мясо птицы. Оно отличается быстрым ростом поголовья, коротким циклом выращивания и высокой зависимостью от строгой чистоты, температуры и освещения.
</a:t>
            </a:r>
            <a:endParaRPr lang="en-US" sz="819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ценят за шерсть, мясо и молоко, а козоводство — за молоко и шерсть. Эти отрасли особенно подходят для сухих пастбищных районов с бедной растительностью.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 и лошади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обеспечивает мед, воск и прополис, а коневодство сохраняет значение в спорте, туризме и отдельных сельских работах. Обе отрасли зависят от местных природных условий и традиций.
</a:t>
            </a:r>
            <a:endParaRPr lang="en-US" sz="7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скотоводство: корова как главный источник молока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развивают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лучше всего развивается там, где хватает кормов, воды и пастбищ. Такие условия позволяют содержать продуктивное стадо и стабильно получать большие надои круглый год.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 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Высокопродуктивные коровы требуют точного кормления, чистых помещений и регулярного ветеринарного контроля. Важно следить за здоровьем животных, чтобы сохранить качество молока и не допустить заболеваний.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молока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молока получают питьевое молоко, кефир, йогурт, сыр, масло и творог. Поэтому молочные фермы важны не только для сельского хозяйства, но и для пищевой промышленности.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на ферме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фермах ведут записи об удоях, возрасте и состоянии животных. Такой учет помогает вовремя замечать снижение продуктивности и принимать меры для улучшения работы хозяйства.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животноводство людям и промышленности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животноводства нужна каждый день: часть идет в питание, часть — в переработку и легкую промышленность.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составляют молоко, мясо и яйца, а сырье для промышленности дополняет их и расширяет значение отрасли.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видам продукции на основе учебного материала по теме «Животноводство».
</a:t>
            </a:r>
            <a:endParaRPr lang="en-US" sz="5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содержания животных на ферме
</a:t>
            </a:r>
            <a:endParaRPr lang="en-US" sz="2223" dirty="0"/>
          </a:p>
        </p:txBody>
      </p:sp>
      <p:sp>
        <p:nvSpPr>
          <p:cNvPr id="13" name="Text 2"/>
          <p:cNvSpPr txBox="1"/>
          <p:nvPr/>
        </p:nvSpPr>
        <p:spPr>
          <a:xfrm>
            <a:off x="323725" y="1702375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сухость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нужны теплые помещения и сухая подстилка, чтобы они не переохлаждались и не теряли силы. В сырости и холоде чаще снижаются привесы и удои.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323725" y="2369149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вентиляция и достаточное освещение поддерживают здоровье животных и уменьшают риск заболеваний. В помещениях не должно быть сквозняков, которые особенно опасны для молодняка.
</a:t>
            </a:r>
            <a:endParaRPr lang="en-US" sz="808" dirty="0"/>
          </a:p>
        </p:txBody>
      </p:sp>
      <p:sp>
        <p:nvSpPr>
          <p:cNvPr id="15" name="Text 4"/>
          <p:cNvSpPr txBox="1"/>
          <p:nvPr/>
        </p:nvSpPr>
        <p:spPr>
          <a:xfrm>
            <a:off x="323725" y="3035923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и поилки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кормление и постоянный доступ к чистой воде помогают поддерживать рост, продуктивность и спокойное поведение стада. Оборудование должно быть удобным и чистым.
</a:t>
            </a:r>
            <a:endParaRPr lang="en-US" sz="863" dirty="0"/>
          </a:p>
        </p:txBody>
      </p:sp>
      <p:sp>
        <p:nvSpPr>
          <p:cNvPr id="16" name="Text 5"/>
          <p:cNvSpPr txBox="1"/>
          <p:nvPr/>
        </p:nvSpPr>
        <p:spPr>
          <a:xfrm>
            <a:off x="323725" y="3702697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Молодняк часто содержат отдельно, чтобы снизить риск заражения и обеспечить более внимательный уход. Для разных групп животных подбирают свои условия и режим.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323725" y="4369461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на ферме напрямую влияет на здоровье животных. Если нарушать санитарные правила, возрастает опасность болезней, а продуктивность стада заметно падает.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продукции: от корма до прилавка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производства и доставки животноводческой продукции.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87600"/>
            <a:ext cx="5253300" cy="17459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отраслей животноводства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главные отрасли по продукту и условиям размещения.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зависит прежде всего от кормов, климата и близости потребителей.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учебной теме «Животноводство».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Птицеводство: быстрый способ получения яиц и мяса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растет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ценят за короткий цикл выращивания и высокую отдачу. Куры быстро набирают вес и начинают регулярно нести яйца, поэтому хозяйство быстро получает результат и может чаще обновлять продукцию.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рядом с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Птицефабрики обычно размещают недалеко от крупных городов. Так проще и быстрее доставлять яйца и мясо покупателям, а свежесть продукции сохраняется лучше.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здоровья птицы особенно важны температура, освещение, вакцинация и строгая чистота. Если эти условия нарушаются, снижается яйценоскость, ухудшается рост и возрастает риск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продуктивность животных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ошибки в кормлении или содержании быстро отражаются на надоях, привесах и яйценоскости.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питание и здоровье: именно они задают основу продуктивности, а технологии помогают удерживать стабильный результат.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продуктивности по учебному материалу по теме «Животноводство».
</a:t>
            </a:r>
            <a:endParaRPr lang="en-US" sz="5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394025" y="1910530"/>
            <a:ext cx="3042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пастбища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тёплый сезон животные получают зелёную траву, свежую воду и часть необходимых веществ прямо на пастбище. Это снижает расход заготовленных кормов и поддерживает хороший рост и удои.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55600" y="1910530"/>
            <a:ext cx="3042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запас кормов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травы нет, основу рациона составляют сено, силос, зерно, комбикорм и минеральные добавки. В холодный период особенно важно следить за качеством и достаточностью корма.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Корма и рацион животных в разные сезоны
</a:t>
            </a:r>
            <a:endParaRPr lang="en-US" sz="22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и селекция в животноводстве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лучших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дальнейшего разведения оставляют животных с крепким здоровьем, хорошим весом, высокими удоями или яйценоскостью. Такой отбор постепенно повышает продуктивность стада и всей фермы.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выводят молочные породы коров, быстрорастущих свиней, яйценоских кур и выносливых овец. Каждое направление помогает получить больше нужной продукции при тех же затратах.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отличаются не только продуктивностью, но и приспособленностью к климату, кормам и болезням. Это особенно важно там, где погода и природные условия меняются.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делает животноводство более эффективным: животные лучше используют корм, реже болеют и дают больше продукции. Поэтому племенная работа считается важной частью современного сельского хозяйства.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молоко проходит путь от фермы до магазина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движения молока от коровы до покупателя с учётом охлаждения, проверки качества и переработки.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26022" y="1836742"/>
            <a:ext cx="254475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79859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28172" y="1852258"/>
            <a:ext cx="346800" cy="308267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 животноводством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 повседневным уходом за животными, помогает кормить, поить и содержать стадо. От его аккуратности зависит здоровье животных, их рост и общее состояние фермы.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 и оператор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Дояры и операторы машинного доения работают с молочным стадом и оборудованием. Они соблюдают чистоту, правильно проводят доение и помогают сохранить качество молока.
</a:t>
            </a:r>
            <a:endParaRPr lang="en-US" sz="1000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Зоотехник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 кормление, разведение и выращивание животных, чтобы хозяйство получало больше молока, мяса, яиц или шерсти. Он оценивает продуктивность и подбирает лучшие условия содержания.
</a:t>
            </a:r>
            <a:endParaRPr lang="en-US" sz="960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Обслуживает кормораздатчики, доильные установки и другую технику на ферме. Его работа ускоряет процессы, экономит время и делает хозяйство более современным и удобным.
</a:t>
            </a:r>
            <a:endParaRPr lang="en-US" sz="983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здоровье животных, проводит осмотры и помогает предотвращать болезни. Если возникают проблемы, именно ветеринар назначает лечение и меры профилактики для всего стада.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животноводства и пути их решения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обычно не действуют поодиночке: плохие корма ослабляют животных, а болезни снижают продуктивность. Поэтому хозяйству нужен комплекс мер, а не одно решение.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профилактика, кормление и организация труда, тем устойчивее ферма и ниже потери продукции.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«Животноводство»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животноводства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навоз собирают и правильно обрабатывают, его можно использовать как органическое удобрение. Это помогает возвращать в почву полезные вещества и уменьшать отходы.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фермы стараются экономить воду и устанавливают очистные сооружения. Это снижает загрязнение рек и колодцев, а также делает хозяйство более безопасным для людей.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хранение отходов вызывает неприятные запахи и ухудшает воздух вокруг фермы. Поэтому важны уборка помещений, вывоз навоза и хорошая вентиляция.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грамотное животноводство использует ресурсы аккуратно: меньше потерь воды, меньше загрязнения и больше пользы от отходов. Так ферма работает дольше и безопаснее.
</a:t>
            </a:r>
            <a:endParaRPr lang="en-US" sz="10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 России и в мире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отрасли размещаются там, где есть корма, подходящий климат и спрос на продукцию.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животноводства зависит не только от природы, но и от близости к рынкам, кормовой базе и транспортным путям.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тема «Животноводство»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 повседневной жизни школьника и семьи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йогурт, сыр, мясо, яйца и масло — это привычные продукты, которые дают животноводческие хозяйства. Они входят в ежедневный рацион многих семей.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 кожа используются в лёгкой промышленности. Из них делают тёплую одежду, обувь и другие полезные вещи, которые нужны в повседневной жизни.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животноводства нужна пищевым заводам, магазинам и перерабатывающим предприятиям. Без неё невозможно получить многие готовые продукты, которые мы покупаем каждый день.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села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создаёт рабочие места в сельской местности и помогает развивать фермы, транспорт и переработку. Поэтому отрасль важна не только для питания, но и для экономики.
</a:t>
            </a:r>
            <a:endParaRPr lang="en-US" sz="10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эффективность современной фермы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современных фермах всё чаще используют датчики, доильные установки и точное дозирование кормов. Это помогает работать быстрее и уменьшает влияние человеческих ошибок.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результат дают технологии, хорошее питание и профилактика болезней: вместе они повышают продуктивность и стабильность хозяйства.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«Животноводство»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важно для хозяйства и жизни людей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людей пищей и сырьём, поддерживает занятость на селе и связано с природными условиями. Чем лучше организовано хозяйство, тем полезнее его результат для людей и 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2026-06-02T18:51:53Z</dcterms:created>
  <dcterms:modified xsi:type="dcterms:W3CDTF">2026-06-02T18:51:53Z</dcterms:modified>
</cp:coreProperties>
</file>