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почему чтение — ключевой навык на уроках английского языка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английский глубже и увереннее.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9 классе: от слов к смыслу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английские тексты становятся длиннее и разнообразнее: статьи, диалоги, письма, задания на поиск информации. Важно уметь видеть не только слова, но и тему, детали, идею автора и его отношение.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06375" y="3337555"/>
            <a:ext cx="3699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навык чтения на английском языке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слов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быстро узнаёт знакомые слова и учится догадываться о значении новых по форме, контексту и соседним словам, не останавливаясь на каждом незнакомом элементе.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грамматики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текст, важно замечать времена, местоимения, союзы и порядок слов. Именно грамматика показывает, кто действует, когда происходит событие и как связаны предложения.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включает не только буквальный смысл, но и тон автора, цель сообщения и возможные выводы. Это делает чтение более точным и осознанным.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настроение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читатель умеет отделять важное от второстепенного: выделяет тему текста, замечает ключевые фразы и понимает, что хотел сообщить автор в целом.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быстро находить дату, имя, факт или деталь. Для этого нужно уметь сканировать текст глазами и замечать нужные слова без лишнего перечитывания.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помогает понимать культуру англоязычных стран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и письма показывают, как проходят уроки, перемены, школьные проекты и общение между одноклассниками. Через такие тексты легче понять повседневную жизнь подростков в других странах.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дружбе, хобби, спорте и учебе делают культуру ближе и понятнее. Они показывают, что у школьников в разных странах есть общие интересы и похожие переживания.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подростков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сообщения знакомят с вежливыми формулами, просьбами и привычными способами разговора. Ученик лучше понимает, как звучит естественная речь в реальных ситуациях.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статьях и коротких историях часто встречаются Рождество, Хэллоуин, школьные мероприятия и семейные обычаи. Эти детали помогают увидеть, что важно для людей в Великобритании, США и Канаде.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чтения для изучения английского языка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даёт регулярное чтение знакомых по теме и повторяющихся по лексике текстов.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сильнее всего поддерживает лексику и уверенность, а затем постепенно улучшает грамматику, скорость и письменную речь.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содержанию раздела; без внешних статистических данных.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чтения на уроке английского языка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чтения нужен, когда важно быстро понять, о чём текст. Ученик обращает внимание на заголовки, первые предложения и ключевые слова, не задерживаясь на каждой детали.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Просмотровое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используют для точного понимания абзацев, аргументов и связей между мыслями. Он требует внимательного чтения и проверки незнакомых слов по контексту.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Изучающее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читают, если нужно найти конкретный факт: дату, имя, место или ответ на вопрос. В этом случае взгляд быстро пробегает текст до нужной информации.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Поисковое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тренировать произношение, ударение и интонацию. Такой вид чтения особенно полезен, когда нужно уверенно озвучить текст перед классом или отработать звучание фраз.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текст на английском шаг за шагом
</a:t>
            </a:r>
            <a:endParaRPr lang="en-US" sz="2439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текстом на уроке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чтения и их назначение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текст читают по-разному в зависимости от учебной задачи.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стратегии зависит от цели: общий смысл, конкретный факт, подробный анализ или тренировка произношения.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работы с текстом на уроках английского языка
</a:t>
            </a:r>
            <a:endParaRPr lang="en-US" sz="10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помогает выучить новые слова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встречает новое слово в тексте и замечает его форму, тему и соседние слова. Даже без словаря появляется первое представление о значении.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контексту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яснее благодаря примерам, описаниям, синонимам и антонимам. Контекст помогает не запоминать слово отдельно, а связывать его с ситуацией.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 других текстах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снова, оно узнаётся быстрее и вызывает меньше затруднений. Повторение укрепляет память и делает значение более устойчивым.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речи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встреч слово легче включить в собственное предложение, устный ответ или короткое письмо. Так оно переходит в активный словарь.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и нехудожественные тексты на английском
</a:t>
            </a:r>
            <a:endParaRPr lang="en-US" sz="2123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увлекает сюжетом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Лина открыла короткий рассказ и быстро забыла о времени. Герои спорили, шутили и искали выход из сложной ситуации, а читатель следил за каждым поворотом событий. Такой текст помогает почувствовать язык через сюжет и эмоции, а не только через правила.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даёт факты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планшета появился короткий материал о школьном проекте и объявление о конкурсе. Здесь важнее не сюжет, а точная информация: дата, место, условия и полезные детали. Такой текст читают внимательно, чтобы быстро найти нужные сведения и ничего не пропустить.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повторное чтение улучшает понимание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обращение к тексту помогает заметить связи между абзацами, уточнить значение слов по контексту и увереннее выполнять задания после чтения.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второго чтения растут и точность, и глубина понимания; дальнейшее обсуждение закрепляет результат.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иллюстрация по материалу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понимать английский текст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быстрое чтение мешает увидеть связь между предложениями. Ученик торопится и пропускает важные слова, поэтому понимает текст фрагментарно и неточно отвечает на вопросы.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понять каждое слово отдельно замедляет работу и разрушает целостное восприятие. Гораздо полезнее сначала уловить смысл, а потом уточнять детали.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слову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конкретной задачи трудно понять, что искать в тексте: главную мысль, факты или мнение автора. Цель помогает читать более собранно и осмысленно.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цели чтения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замечая времена, местоимения и союзы, легко ошибиться в понимании. Одна мелкая форма может изменить смысл целого предложения или отношения между событиями.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без внимания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незнакомых слов очень много, внимание уходит на отдельные переводы. Из-за этого теряется общий смысл, а чтение становится утомительным и неэффективным.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слишком много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текста для чтения: от интереса к подходящему уровню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шагам отбора текста для самостоятельного чтения в 9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 чтение про себя на уроке английского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отрабатывать произношение, ударение и интонацию. Когда ученик слышит собственную речь, ему легче замечать ошибки и увереннее говорить по-английски.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обычно требует больше времени, а чтение про себя помогает работать быстрее. На уроке учитель выбирает способ в зависимости от цели задания и объема текста.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 себя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для быстрого поиска информации, ответа на вопросы и выполнения тестов. Он позволяет сосредоточиться на смысле текста, не отвлекаясь на звучание.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нужны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развивает звучащую речь, другой — умение понимать большой объем материала. Вместе они делают работу с английским более полной и практичной.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того, что текст понят правильно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по каким действиям можно судить о понимании прочитанного.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видно не по скорости, а по тому, может ли ученик пересказать, найти факты и сделать вывод.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материалу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выбирают подростки для чтения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жанра часто зависит от того, насколько близки герои, темы и события. Чем понятнее ситуация, тем легче удерживать интерес к тексту.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выбирают динамичные и близкие по теме тексты; это помогает читать охотнее и дольше сохранять внимание.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иллюстрация по материалу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9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цифровой среде: книги, сайты и учебные платформы
</a:t>
            </a:r>
            <a:endParaRPr lang="en-US" sz="2429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читает не только бумажные книги, но и электронные учебники, статьи и задания на платформах. Умение работать с разными форматами делает чтение более гибким.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форматы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текст часто требует поиска по заголовкам, ссылкам и выделенным словам. Такой способ помогает быстро находить нужную информацию, особенно в больших материалах.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навигация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важно отличать надежные материалы от случайных страниц и рекламы. Для этого полезно смотреть на автора, адрес сайта, дату публикации и цель текста.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Планшет, телефон и книга могут использоваться вместе. Это показывает, что современное чтение сочетает традиционные и цифровые формы без потери качества понимания.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чтение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ежедневная практика работает лучше редких длинных занятий: навык закрепляется постепенно, а чтение становится привычной частью учебного дня.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чтения достаточно, чтобы постепенно расширять словарный запас и чувствовать себя увереннее с текстами.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Рекомендация, основанная на описании презентации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прочитанного текста к собственному мнению
</a:t>
            </a:r>
            <a:endParaRPr lang="en-US" sz="237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учебное чтение превращается в устный ответ или короткое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путь к уверенному владению английским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тексты, замечать языковые закономерности и выражать свои мысли точнее. Чем чаще ученик работает с текстами, тем увереннее он чувствует себя на уроках английского.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2026-05-31T10:35:46Z</dcterms:created>
  <dcterms:modified xsi:type="dcterms:W3CDTF">2026-05-31T10:35:46Z</dcterms:modified>
</cp:coreProperties>
</file>