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преобразования в геометрии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задаёт правило соответствия между исходной фигурой и её образом.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преобразования в курсе 9 класса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преобразования помогают сравнивать фигуры и связывать их друг с другом. Особенно важно понимать, что сохраняется: расстояния, углы и параллельность прямых, а что меняется при гомотетии. Тема пригодится при задачах на симметрию и координаты, а также в черчении и графике.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преобразования есть три ключевых элемента: исходная фигура, правило действия и полученный образ. Это правило задаёт, как именно «переводятся» точки фигуры в новые точки.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преобразованием фигуры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точки исходной фигуры находится соответствующая точка образа. Важно, что при одном и том же преобразовании соответствия задаются одинаково для всех точек фигуры.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одни свойства могут сохраняться — например, длины отрезков, углы, параллельность прямых и даже площадь. Другие меняются: положение, ориентация и размер. Образ — результат работы правила.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850281"/>
            <a:ext cx="4000500" cy="26650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меняется в фигуре и какие свойства остаются неизменными.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геометрических преобразований
</a:t>
            </a:r>
            <a:endParaRPr lang="en-US" sz="267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(перенос, отражение, поворот) не «ломают» фигуру: сохраняются её размеры и углы. Гомотетия меняет масштаб, но сохраняет подобие.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материал по преобразованиям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преобразование фигуры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 выделением случаев: движения и гомотетия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главные идеи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смещается одинаково: на одно и то же расстояние и в одном направлении. Поэтому образ получается как «копия», но в другом месте.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переноса задают вектор, например: 3 клетки вправо и 2 вверх. Он определяет, куда именно переедет любая точка исходной фигуры.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отрезков и величины углов остаются прежними, фигура сохраняет свои размеры и общую конфигурацию. Углы «поворачиваются» не происходит — всё остаётся таким же.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центра и оси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работает на всей плоскости одинаково: нет выделенной точки или прямой. Поэтому центр и ось не задают — фигура просто равномерно смещается.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прямой: визуальные образы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точка и её образ лежат на одинаковом расстоянии от оси отражения. Ось становится серединным перпендикуляром к отрезку, соединяющему точку и её образ. Так возникает «зеркальная» симметрия.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как знак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букву, которая после отражения выглядит так же, как и до него. В таких случаях удобно увидеть, что левая и правая стороны будто меняются местами. Поэтому отражение часто связывают с «зеркальным чтением» рисунков.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 снежинка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и симметричный узор показывают отражение в декоративных мотивах. Детали повторяются так, будто их продублировали через «невидимое зеркало» вдоль прямой. Поэтому отражение легко узнаётся в природе и рисунках.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движениях сохраняются длины и углы, а площадь также не меняется. Ориентация «падает» при отражении, поэтому её сохранение не универсально.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 разные преобразования
</a:t>
            </a:r>
            <a:endParaRPr lang="en-US" sz="257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сумме сохранений видно: углы сохраняются чаще всего, тогда как длины и площадь исчезают при гомотетии. Ориентация меняется чаще всего из‑за отражения, в отличие от переноса и поворота.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логическая оценка свойств из школьного определения преобразований (без внешних данных)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точки расстояние до центра поворота сохраняется. Поэтому контуры не «растягиваются» и не «сжимаются»: фигура меняет лишь положение в плоскости.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— это вращение фигуры вокруг центра поворота на заданный угол. Для наглядности часто рассматривают углы 90°, 180°, 270° и 360°.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удобно использовать для описания вращения объектов: стрелки часов, колеса, шестерёнки и симметричных узоров, которые повторяются при вращении.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79" y="1869700"/>
            <a:ext cx="3793592" cy="2817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сохраняется и что меняется у движений и у гомотетии.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гомотетия: сравнение свойств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— это преобразования без «масштабного эффекта»: они сохраняют размеры и формы в строгом смысле равенства. Гомотетия сохраняет подобие (углы и пропорции), но меняет размеры и площадь.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движений и гомотетии в школьной геометрии 9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1063" y="2249525"/>
            <a:ext cx="207675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755" y="2919303"/>
            <a:ext cx="242287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755" y="3589078"/>
            <a:ext cx="242287" cy="276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задания преобразований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вместо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образ задают через правило для координат: зная точку (x; y), получают (x'; y'). Это снижает риск ошибки и делает проверку соответствий точной и быстрой.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переноса на вектор (a; b) используется преобразование координат (x; y) → (x + a; y + b). Все точки смещаются одинаково, поэтому фигура сохраняет форму и размеры.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 поворот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 поворот также описываются точными координатными формулами. Подставляя координаты каждой вершины, строят образ и сравнивают параметры без «угадывания» по рисунку.
</a:t>
            </a:r>
            <a:endParaRPr lang="en-US" sz="8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одно и то же смещение применяется к каждой точке фигуры, поэтому разности координат между вершинами не меняются.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при параллельном переносе
</a:t>
            </a:r>
            <a:endParaRPr lang="en-US" sz="261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все точки получают одинаковый вектор, сохраняются длины сторон и форма: образ получается «сдвинутым», а не перестроенным.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на школьном материале: правило (x; y) → (x + a; y + b), пример A(1;2), a=3, b=2.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 частный случай преобразования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— это преобразование, при котором фигура совпадает сама с собой (или с частью другой) после заданного действия. Такой «самосовпадающий» образ помогает распознавать закономерности и повторяющиеся элементы.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связана с отражением относительно прямой: каждая точка оказывается на равном расстоянии от оси. Благодаря этому сохраняются углы и длины, а вот ориентация меняется «зеркально».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связана с поворотом на 180° вокруг точки. Для любых соответствующих точек центр поворота оказывается серединой отрезка между ними, поэтому фигура выглядит той же, но «развернутой».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окружающих объектах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плитки и архитектурных фасадах часто повторяются переносы и повороты: рисунок «копируется» по сетке или вокруг оси. Иногда применяют и отражения, чтобы получить зеркальную симметрию элементов.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Графика, чертежи и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чертежах и компьютерной графике преобразования помогают точно масштабировать, перемещать и поворачивать детали. На координатных схемах это особенно удобно: координаты вершин меняются по формулам, а пропорции сохраняются там, где это требуется.
</a:t>
            </a:r>
            <a:endParaRPr lang="en-US" sz="1143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преобразования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признакам: размеры, ориентация, положение и масштаб.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расстояния между соответствующими точками: если все длины сохранились, фигура не изменила размер. Тогда речь идет о движениях, а не о преобразованиях с масштабом.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проверяют преобразование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величины углов и параллельность соответствующих сторон. Если углы остаются теми же, а прямые не «ломаются», форма сохраняется; отличить отражение помогает смена направления обхода.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Определяют, изменился ли масштаб. Если размеры изменились пропорционально коэффициенту, это признак гомотетии: сохраняются углы и соотношения длин, но меняются площади и длины.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единица означает полное сохранение свойства, значение ниже — признак изменения (например, ориентации при отражении).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сохранения свойств при преобразованиях
</a:t>
            </a:r>
            <a:endParaRPr lang="en-US" sz="246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геометрию «целиком» (длины и углы), а гомотетия сохраняет только углы и подобие, поэтому меняются площади и размеры.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логика: определения движений и гомотетии; числовая шкала — нормировка для сравнения в рамках презентации.
</a:t>
            </a:r>
            <a:endParaRPr lang="en-US" sz="5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отражение и поворот: при отражении точки располагаются симметрично относительно оси, а при повороте — вокруг центра. Различать помогают признаки ориентации и геометрия соответствующих точек.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находить ось симметрии или центр поворота. Если ось выбрана неправильно, «равенство расстояний до оси» для каждой пары точек не выполняется, и образ выходит неверным.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параллельный перенос и поворот: при переносе все точки смещаются одним и тем же вектором. При повороте же каждая точка движется по своей окружности с общим центром.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и с гомотетией: считают, что сохраняются все свойства, хотя меняется масштаб. При гомотетии углы остаются теми же, но длины и площади меняются в зависимости от коэффициента.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преобразований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преобразований в геометрии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равенство и подобие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помогают доказывать, что фигуры равны или подобны: достаточно показать соответствие точек и сохранение нужных свойств. Так проще решать задачи без громоздких построений.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чертежей и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чертежей преобразования используют для аккуратного копирования элементов: переносом задают повтор, отражением — зеркальные детали, поворотом — симметричные положения. Это ускоряет работу и повышает точность.
</a:t>
            </a:r>
            <a:endParaRPr lang="en-US" sz="818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координатной плоскостью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подход позволяет проверять соответствие точек по формулам и уверенно находить образы. Благодаря этому меньше ошибок при чтении координат и при построении на клетчатой бумаге.
</a:t>
            </a:r>
            <a:endParaRPr lang="en-US" sz="81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анализ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и декоративных изображениях преобразования объясняют, почему узор повторяется. В задачах по анализу картинок геометрические идеи позволяют описывать симметрию и структуру деталей.
</a:t>
            </a:r>
            <a:endParaRPr lang="en-US" sz="8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задаёт соответствие между исходной фигурой и её образом через правило. Параллельный перенос, отражение и поворот — движения с сохранением размеров. Гомотетия сохраняет углы и форму подобия, но меняет масштаб. 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понятии преобразования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2026-05-13T10:10:23Z</dcterms:created>
  <dcterms:modified xsi:type="dcterms:W3CDTF">2026-05-13T10:10:23Z</dcterms:modified>
</cp:coreProperties>
</file>