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 словосочетании: примыкание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деепричастие связывается с глаголом и почему это примыкание.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изменяется, но сохраняет значение действия и вид. В словосочетании оно обычно зависит от глагола и добавляет к нему ещё одно действие — одновременное или предшествующее основному.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 деепричастии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6000" y="2915264"/>
            <a:ext cx="50512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деепричастие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действие, которое сопровождает основное: читаючи, ученик запоминал правило; улыбнувшись, девочка поздоровалась; идя домой, мальчик думал о контрольной.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легко узнать по вопросам что делая? и что сделав? Они помогают отличить деепричастие от других слов, которые лишь называют признак или обстоятельство.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вопросы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существует отдельно от основного действия: оно уточняет, как, когда или в какой последовательности происходило событие, названное глаголом-сказуемым.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не изменяется по родам, числам и падежам. Поэтому деепричастие не может согласовываться с главным словом и связывается с ним иначе.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 как способ связи слов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значит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примыкании зависимое слово не меняет форму и присоединяется к главному только по смыслу. Связь поддерживается вопросом, интонацией и общим значением словосочетания.
</a:t>
            </a:r>
            <a:endParaRPr lang="en-US" sz="2773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подходят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примыканию относятся наречия, инфинитив и деепричастия. Для темы особенно важны сочетания с деепричастием: шёл улыбаясь, ответил не задумываясь, читал не отрываясь.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связь делает речь короче и точнее: одно слово уточняет действие без лишних пояснений. Поэтому примыкание часто встречается в описаниях событий и поступков.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обычно показывают главное слово и зависимое неизменяемое слово. Между ними нет изменения окончаний, но есть ясная смысловая связь.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«Деепричастие в словосочетании. Примыкание»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словосочетание с деепричастием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главные признаки, чтобы быстро определить тип связи в словосочетании.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неизменяемо и обозначает добавочное действие, оно примыкает к глаголу, а не согласуется и не управляется.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деепричастия в словосочетании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имеет падежных окончаний и не изменяется по родам или числам. Из-за этого оно не может быть согласуемым словом, как при согласовании.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падежного требования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не требует от главного слова определённого падежа, как это бывает при управлении. Связь строится не через окончание, а через значение и вопрос.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само может иметь зависимые слова: быстро читая текст, внимательно слушая учителя, не спеша подходя к доске. Внутри таких сочетаний сохраняется общий смысл действия.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примыкания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зависимое слово неизменно и связано с главным по смыслу, перед нами примыкание. Именно так чаще всего соединяется глагол с деепричастием.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4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связь в словосочетании с деепричастием
</a:t>
            </a:r>
            <a:endParaRPr lang="en-US" sz="446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 шагам установить главное и зависимое слово и назвать способ связи.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 тексте: примеры из предложений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раньше основного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Прочитав письмо, мальчик улыбнулся. Деепричастие прочитав показывает, что сначала произошло одно действие, а затем основное. Так легче увидеть последовательность событий.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одновременно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Идя домой, девочка думала о контрольной. Здесь деепричастие идя обозначает действие, которое происходит в тот же момент, что и основное.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основного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учителя, ученики записывали правило. Деепричастие слушая помогает понять, как именно выполнялось главное действие, и делает предложение более точным.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«Способы связи слов в словосочетании»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связи слов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примыкании особенно заметна роль неизменяемых слов: они не меняют форму, но уточняют действие, признак или способ его выполнения.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деепричастия характерно примыкание: оно не изменяется и соединяется с глаголом по смыслу, а не через окончание.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примыкание отличается от управления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зависимого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управлении зависимое слово стоит в определённом падеже: увидеть друга, говорить о книге. При примыкании оно не изменяется: говорить улыбаясь, работать не спеша.
</a:t>
            </a:r>
            <a:endParaRPr lang="en-US" sz="2786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задаётся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требует падежной формы, поэтому главное слово как бы «ведёт» зависимое. При примыкании связь держится на значении, вопросе и интонации.
</a:t>
            </a:r>
            <a:endParaRPr lang="en-US" sz="3000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добавочное действие и остаётся неизменяемым, нужно искать примыкание. Это помогает правильно разбирать словосочетание и не путать его с управлением.
</a:t>
            </a:r>
            <a:endParaRPr lang="en-US" sz="2798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здесь деепричастие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почти всегда относится к примыканию, потому что не имеет падежных форм. Оно не подстраивается под главное слово через окончание.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частые ошибки показывают, что важно отличать деепричастие от других форм и правильно определять связь в словосочетании.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добавочное действие и не изменяется, его нужно относить к деепричастию и связи примыкания.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темы «Деепричастие в словосочетании. Примыкание»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в словосочетании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Появляется деепричастие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речи возникает деепричастие: быстро прочитав, тихо войдя, внимательно слушая. Оно называет добавочное действие и сразу связывается с глаголом по смыслу.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Оборот зависит от 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целом весь оборот относится к глаголу-сказуемому и отвечает за дополнительное действие. Такая конструкция часто помогает сделать текст точным, коротким и выразительным.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Прибавляются 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 деепричастию присоединяются поясняющие слова: книгу, в класс, объяснение. Вместе они образуют деепричастный оборот, в котором главное слово — само деепричастие.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поднялись на холм и остановились на вершине. Поднявшись на холм, туристы увидели озеро: сначала произошло одно действие, затем — основное. Запятая помогает разделить части, но смысл остаётся общим.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холм, потом озеро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прочитал письмо и только потом улыбнулся. Прочитав письмо, мальчик улыбнулся: деепричастие показывает предыдущее действие, а глагол — главное событие. Оба действия звучат как единая картина, связанная по смыслу и интонации.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после письма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смысл двух действий
</a:t>
            </a:r>
            <a:endParaRPr lang="en-US" sz="4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«Деепричастие»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деепричастий и значение действия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могут быть зависимыми словами в одном и том же типе связи, но по значению они помогают увидеть порядок действий.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показывает одновременность, а совершенный — предшествование основному действию.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4655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0005" y="28692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60355" y="2827747"/>
            <a:ext cx="3840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5405" y="2827747"/>
            <a:ext cx="614400" cy="61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124055" y="2827747"/>
            <a:ext cx="537600" cy="614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словосочетания с деепричастием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слово, которое обозначает добавочное действие и отвечает на вопросы что делая? что сделав? Так легче увидеть границы словосочетания.
</a:t>
            </a:r>
            <a:endParaRPr lang="en-US" sz="2000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деепричастие
</a:t>
            </a:r>
            <a:endParaRPr lang="en-US" sz="26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главным словом бывает глагол-сказуемое. Именно от него задаётся вопрос к деепричастию, потому что оно поясняет основное действие.
</a:t>
            </a:r>
            <a:endParaRPr lang="en-US" sz="2000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главное слово
</a:t>
            </a:r>
            <a:endParaRPr lang="en-US" sz="26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спросить от главного слова к зависимому: что делая? что сделав? Такой вопрос помогает установить смысловую связь между действиями.
</a:t>
            </a:r>
            <a:endParaRPr lang="en-US" sz="2000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Задать вопрос
</a:t>
            </a:r>
            <a:endParaRPr lang="en-US" sz="26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изменяется по падежам, числам и родам. Если слово остаётся в одной форме, оно не может быть согласовано или управляемо.
</a:t>
            </a:r>
            <a:endParaRPr lang="en-US" sz="2000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изменяемость
</a:t>
            </a:r>
            <a:endParaRPr lang="en-US" sz="2600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зависимое слово неизменно и связано по смыслу, способ связи — примыкание. В конце важно указать, какое добавочное действие оно выражает.
</a:t>
            </a:r>
            <a:endParaRPr lang="en-US" sz="2000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способ связи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«Деепричастие в словосочетании»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словосочетаний с деепричастием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зависимое слово не изменяется и присоединяется к главному слову по смыслу, поэтому связь определяется как примыкание.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случае деепричастие или деепричастный оборот поясняет действие и не изменяется, поэтому связь остаётся примыканием.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смешивать деепричастие с наречием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74340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слову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отвечает на вопросы что делая? что сделав? и называет действие. Наречие чаще отвечает на вопросы как? где? когда? почему? и обозначает признак действия, а не само действие.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709257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шёл медленно слово медленно указывает на способ движения, значит это наречие. В сочетании шёл, улыбаясь слово улыбаясь добавляет второе действие и является деепричастием.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262492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могут зависеть от глагола и относиться к примыканию. Но деепричастие всегда связывает два действия, а наречие лишь уточняет, как происходит основное действие.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русскому языку для 7 класса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встречаются модели с деепричастием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повествовательных текстах такая модель особенно удобна, когда нужно показать два действия одного лица без длинного объяснения.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 деепричастием помогает передавать движение сюжета и делает фразу короче и точнее.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деепричастия в речи и тексте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позволяет сказать о двух действиях в одном предложении. Благодаря этому текст становится короче, но не теряет смысла и выразительности.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 помогает показать, что одно действие произошло раньше другого, а несовершенный — что действия шли одновременно. Это делает рассказ более понятным.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и учебных текстах деепричастие помогает передать движение, настроение и последовательность событий. Оно делает описание более наглядным и плавным.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примыканием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словосочетании деепричастие остаётся неизменяемым и примыкает к главному слову по смыслу. Именно поэтому конструкция легко вписывается в предложение.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деепричастии и примыкании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добавочное действие, не изменяется и в словосочетании чаще всего связано с глаголом способом примыкания. Умение распознавать эту связь помогает уверенно разбирать предложения.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2026-05-28T15:55:36Z</dcterms:created>
  <dcterms:modified xsi:type="dcterms:W3CDTF">2026-05-28T15:55:36Z</dcterms:modified>
</cp:coreProperties>
</file>