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связывает мозг с телом, управляя движениями и чувствами.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Спинной мозг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спинного мозга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спинного мозга началось в Древней Греции. В XVI веке Везалий впервые описал его строение детально, что стало основой для понимания передачи нервных импульсов.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защита спинного мозга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внутри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находится в позвоночном канале, который защищает его от повреждений. Он начинается у основания черепа и продолжается до второго поясничного позвонка.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спинного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окружён тремя оболочками — твёрдой, паутинной и мягкой. Они обеспечивают механическую защиту и создание барьера для инфекции.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головным мозгом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соединяется с головным мозгом через продолговатый мозг, обеспечивая непрерывную передачу команд и информации между телом и головным мозгом.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спинного мозга: вещества и каналы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образовано миелинизированными нервными волокнами, передающими импульсы быстро и эффективно по всему телу.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расположено внутри и имеет форму бабочки, состоя из тел нейронов, обеспечивающих обработку сигналов и рефлекторную активность.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канал наполнен спинномозговой жидкостью, которая питает и защищает нервные ткани от механических повреждений.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спинного мозга и их назначение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отдел: контроль рук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спинного мозга отвечает за движение и чувствительность рук и плеч. Здесь сосредоточено много нервных корешков, обеспечивающих точную координацию и силу.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отдел: функции туловища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иннервирует мышцы и кожу корпуса. Он управляет дыханием и поддерживает осанку, содействуя стабильности тела во время движений.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и крестцовый отделы: ноги и таз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 контролирует мышцы ног, обеспечивая ходьбу и равновесие. Крестцовый отдел отвечает за функции тазовых органов и нижних конечностей.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спинного мозга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сенсорную и моторную информацию между головным мозгом и различными частями тела для координации движений.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осуществлении рефлексов, позволяющих быстрому ответу на раздражители без участия сознания.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работу внутренних органов, влияя на сердечный ритм, дыхание и кровообращение через автономную нервную систему.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связь между нейронами с помощью вставочных клеток, что скоординирует сложные нервные реакции и адаптивные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нервных импульсов в спинном мозге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сигналов между телом и мозгом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и их роль в организме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защищают организм, позволяя мгновенно реагировать на опасности. Они включают рецепторы, чувствительные нейроны, интернейроны и моторные нейроны, организованные в замкнутую цепь.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активирует рефлекторные дуги, обеспечивающие быстрые реакции на раздражители без участия мозга. Примером служит коленный рефлекс, который помогает поддерживать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нервных волокон по отделам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содержит максимальное количество корешков, обеспечивая тонкое управление верхними конечностями и чувствительность.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корешков в нижних отделах отражает меньшую нагрузку на иннервацию ног и области копчика.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анатомических исследований,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спинного мозга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Мотонейроны управляют движениями мышц, передавая команды от спинного мозга к мышечным волокнам для выполнения движений.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Интернейроны связывают разные нейроны внутри спинного мозга, обеспечивая интеграцию и передачу сигналов между его отделами.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обеспечивают поддержку нейронов, участвуют в обмене веществ и защитных механизмах, а также способствуют восстановлению после повреждений.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спинного мозга с головным мозгом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восходящие пути информация о внешних раздражителях поступает в головной мозг, а по нисходящим — проходят команды к мышцам для движения и регуляции органов.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выполняет роль проводника между головным мозгом и периферической нервной системой, обеспечивая передачу сенсорных и моторных сигналов. Это позволяет эффективно контролировать тело.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травм спинного мозга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могут привести к частичной или полной утрате чувствительности ниже уровня травмы, что снижает способность ощущать боль и температуру.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двигательной активности проявляется параличом или слабостью мышц, что затрудняет или исключает самостоятельные движения конечностей.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может вызвать дисфункцию внутренних органов: проблемы с мочевым пузырём, кишечником и нарушением контроля за жизненно важными системами.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осложнений напрямую связана с уровнем травмы и скоростью начала медицинского вмешательства, что влияет на прогноз выздоровления.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заболеваний спинного мозга и основных симптомов
</a:t>
            </a:r>
            <a:endParaRPr lang="en-US" sz="2197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заболевания спинного мозга и основные проявляющиеся симптомы, влияющие на качество жизни пациентов.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спинного мозга часто приводят к серьёзным ограничениям подвижности и сенсорным расстройствам, снижая уровень жизни пациентов.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спинного мозга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 и жировая прослойка выполняют амортизирующую функцию, уменьшая удары и смягчая воздействие внешних факторов на нервные структуры.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 служит прочной защитой, оберегая спинной мозг от механических повреждений. Вдобавок три оболочки обеспечивают дополнительный барьер против травм и инфекций.
</a:t>
            </a:r>
            <a:endParaRPr lang="en-US" sz="1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роста и развития спинного мозга в подростковом возрасте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12 годам спинной мозг достигает своего взрослого размера, что обеспечивает основу для дальнейшего формирования сложных нервных связей.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количество миелинизированных нервных волокон, способствующих быстрому и точному прохождению нервных импульсов и улучшению координации движений.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спинного мозга у подростков сильно зависит от их физической активности и образа жизни, влияя на общее здоровье нервной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заболеваний и травм спинного мозга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детально визуализировать структуры спинного мозга, выявляя опухоли и воспаления. Диагностика на ранних стадиях позволяет быстрее начать лечение и предотвратить осложнения.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Электромиография и анализ спинномозговой 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Электромиография оценивает состояние нервных волокон и мышц, а анализ жидкости помогает обнаружить инфекционные и воспалительные процессы в спинном мозге.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после повреждений спинного мозга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Лечебная физкультура направлена на восстановление мышечной силы и улучшение подвижности с постепенным увеличением нагрузки.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Трудотерапия помогает адаптировать повседневную жизнь, развивая навыки для самостоятельного выполнения важных функций.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Физиотерапия и нейростимуляция стимулируют нервную активность, способствуя восстановлению функций и уменьшению болевого синдрома.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и помощь семьи играют важную роль для мотивации и повышения качества жизни пострадавших.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травм спинного мозга среди подростков в России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ДТП являются основной причиной травм, особенно среди старших подростков, подчеркивая необходимость усиления мер безопасности на дорогах.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указывает на необходимость профилактики ДТП и падений для снижения числа повреждений спинного мозга в подростковой среде.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России, 2023 год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и травм спинного мозга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быту и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риска травм важно соблюдать правила техники безопасности дома и во время спортивных занятий. Использование защитного снаряжения существенно уменьшает вероятность повреждений.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здоровья спинного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упражнения, правильное питание и вакцинация поддерживают нормальное функционирование спинного мозга и защищают от болезней.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спинного мозга для подростков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спинной мозг обеспечивает двигательные и сенсорные функции, необходимые для активной жизни. Забота о нём помогает сохранить качество жизни и способствует гармоничному развитию подростков.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2026-05-08T23:44:15Z</dcterms:created>
  <dcterms:modified xsi:type="dcterms:W3CDTF">2026-05-08T23:44:15Z</dcterms:modified>
</cp:coreProperties>
</file>