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формируется биологией, но его привычки зависят от жизни и 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 форма приобретённого поведения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Сон: не только отдых, но и привычка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поддерживает здоровье и работу мозга, а время отхода ко сну, реакция на темноту и вечерние действия постепенно формируются в повседневной жизни школьника.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Врождённая основа сна и приобретённые привычки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опирается на суточные ритмы организма: мозг сам подсказывает, когда пора отдыхать, а когда быть бодрым. Это врождённая основа, которая работает у каждого человека.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мелатонина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темноте усиливается выработка мелатонина — вещества, которое помогает организму перейти к ночному отдыху. Поэтому вечернее освещение и яркие экраны могут сдвигать сонливость.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Привычное время отбоя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часто ложится спать примерно в один и тот же час, организм начинает ожидать отдых заранее. Так закрепляется выученная часть сна, связанная с режимом дня.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 расслабления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приглушённый свет, тишина или спокойная музыка постепенно становятся сигналами ко сну. Мозг запоминает их как начало отдыха и быстрее переключается на ночной режим.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вечерний ритуал
</a:t>
            </a:r>
            <a:endParaRPr lang="en-US" sz="2600" dirty="0"/>
          </a:p>
        </p:txBody>
      </p:sp>
      <p:sp>
        <p:nvSpPr>
          <p:cNvPr id="13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действия перед сном повторяются каждый вечер, организм запоминает их порядок. Умывание, пижама и подготовка ко сну становятся привычной цепочкой, которая запускает отдых.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мозга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начинает связывать знакомые действия не с делами, а с приближением сна. Из-за этого расслабление наступает раньше, и засыпать становится проще и спокойнее.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 помогают замедлить темп вечера. Чтение, проветривание комнаты и выключение лишних устройств уменьшают возбуждение и подготавливают организм к ночному восстановлению.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187527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как помеха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сном остаётся смартфон, ритуал ломается: внимание переключается на экран, а время отхода ко сну незаметно сдвигается позже. Привычка становится менее устойчивой.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187527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ритуал повторяется без пропусков, тем надёжнее он работает. Со временем организм начинает реагировать на него почти автоматически, как на команду к отдыху.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привычка сна закрепляется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повторяющийся вечерний сигнал превращается в устойчивую привычку.
</a:t>
            </a:r>
            <a:endParaRPr lang="en-US" sz="8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сна требуется школьникам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нужен более продолжительный сон, потому что в их возрасте организм активно растёт и развивается.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младше возраст, тем больше потребность во сне; у школьников она выше, чем у взрослых.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рекомендации по продолжительности сна для детей, подростков и взрослых.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102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507544"/>
            <a:ext cx="700800" cy="560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влияют на засыпание
</a:t>
            </a:r>
            <a:endParaRPr lang="en-US" sz="2297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вставать примерно в одно время, внутренние часы работают точнее. Тогда вечером сонливость приходит предсказуемо, а засыпание становится менее случайным и более устойчивым.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Волнение, обида или сильные переживания удерживают мозг в активном состоянии. Из-за этого мысли дольше не успокаиваются, и переход ко сну заметно затягивается.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звуки, яркий свет и слишком тёплая или душная комната мешают организму перейти в режим отдыха. Тихая и затемнённая обстановка помогает быстрее заснуть.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стимулы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игры, переписки и кофеин в напитках возбуждают нервную систему. Если к этому добавляется нерегулярный режим, сон становится поздним, а утреннее пробуждение — трудным.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и активного дня тело быстрее готово к отдыху, но перегрузка перед сном мешает расслаблению. Лучше, когда усталость накопилась днём, а не поздно вечером.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экраны мешают сну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Экраны смартфона, планшета и телевизора излучают свет, который вечером тормозит выработку мелатонина. Из-за этого сонливость приходит позже, чем должна при обычном режиме.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игры, видео и переписка удерживают внимание и вызывают интерес. Мозг остаётся в активном состоянии, поэтому после экрана труднее быстро перейти к отдыху.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экран перед сном становится нормой, организм начинает ждать стимулов до позднего времени. Постепенно вечерняя усталость появляется позже, а засыпание требует больше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или мешают сну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вечерние действия поддерживают сон, а какие его ухудшают.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 спокойная обстановка помогают засыпать быстрее, а экраны и поздние возбуждающие привычки нарушают сон.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возрастная медицина: гигиена сна.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закрепляется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мозг лучше удерживает информацию, полученную на уроках. Поэтому после полноценной ночи проще вспомнить правила, формулы и объяснения учителя.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Отдохнувшему школьнику легче слушать, не отвлекаться и замечать важные детали. При недосыпе внимание рассеивается, а ошибки появляются даже в знакомых заданиях.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решение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поддерживает скорость реакции и работоспособность. Если его мало, восьмикласснику труднее собраться, решить задачу без лишних пауз и проверить тетрадь до конца.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учёба в 8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недосыпа для школьника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сокращение сна быстро отражается на учебной работе: сложнее сосредоточиться, дольше выполняются задания и чаще возникают ошибки.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недосып, тем ниже работоспособность уже на следующий день; первые заметные трудности появляются даже при потере 1–2 часов сна.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возрастной гигиены сна; данные приведены в относительных баллах для наглядности.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режим важнее редкого «отсыпания»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Будние дни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подросток долго не ложится спать в будни, внутренние часы начинают сдвигаться, а утреннее пробуждение становится труднее.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сон до полудня кажется полезным, но он сбивает привычный ритм и делает вечернее засыпание позже обычного.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нерегулярных выходных организм снова перестраивается, поэтому постоянный подъём и похожее время отбоя помогают сохранять устойчивый режим.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полезная привычка сна закрепляется
</a:t>
            </a:r>
            <a:endParaRPr lang="en-US" sz="223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повторяющийся вечерний порядок превращается в устойчивую привычку и улучшает самочувствие утром.
</a:t>
            </a:r>
            <a:endParaRPr lang="en-US" sz="8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спальни как часть здорового сна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темнота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комнате нет лишнего шума и яркого света, мозгу легче переключиться на отдых. Затемнённые шторы и выключенные экраны уменьшают внешние сигналы бодрствования.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Слегка прохладная спальня помогает телу быстрее расслабиться. Обычно для сна подходит температура около 18–20 °C, если она комфортна именно для ребёнка.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подготовленные вещи на утро уменьшают спешку и тревогу вечером. Когда всё нужное собрано, легче спокойно лечь спать без лишних мыслей.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гаджетов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ноутбук и телевизор лучше убрать заранее, чтобы не отвлекаться на сообщения и яркий свет. Это помогает сохранить вечерний настрой на отдых.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Сонные ритуалы в разных семьях и странах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ритуала отличаются, но их задача одинакова: снизить активность, создать спокойную обстановку и помочь мозгу понять, что день заканчивается.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могут быть разными, но все они работают как понятный сигнал ко сну и помогают ребёнку легче успокаиваться перед отдыхом.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описание семейных вечерних практик из материалов по гигиене сна.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проблемы со сном выходят за рамки привычек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долго переживает из-за школы, конфликтов или других событий, мысли не дают расслабиться. Тогда засыпание затягивается, даже если режим в целом обычный.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насморк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Насморк, кашель или затруднённое дыхание мешают спать глубоко и спокойно. Ребёнок может чаще просыпаться ночью и чувствовать усталость утром.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Храп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храп, паузы в дыхании и частые пробуждения требуют внимания взрослых и врача. Такие признаки могут указывать на нарушение дыхания во сне.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жёсткая или мягкая постель, жара в комнате и поздние физические нагрузки тоже ухудшают сон. В этом случае стоит менять не только привычки, но и условия отдыха.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трудности повторяются часто и мешают учёбе или самочувствию, одних советов по режиму может быть мало. Тогда важно обратиться к взрослым и специалисту.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причин плохого сна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понять, связаны ли трудности со сном с привычками, условиями комнаты или состоянием здоровья.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сна при разных режимах дня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режим помогает быстрее погружаться в сон и лучше начинать день, а вечерний экран и «скачущий» график ухудшают оба показателя.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предсказуем режим, тем дольше засыпание и тем ниже утренняя бодрость; стабильность заметно выигрывает по всем трём параметрам.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представлений о гигиене сна; значения условные, для сравнения режимов.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 дела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сна начинается с умения вовремя завершать уроки, игры и переписку. Если ребёнок заранее прекращает активные дела, вечером легче перейти к спокойному состоянию.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телефон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Отложить телефон перед сном — это не запрет, а способ помочь мозгу переключиться. Без постоянных уведомлений и ярких экранов засыпание обычно проходит быстрее.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одежда, рюкзак и вещи на утро уже готовы, вечер проходит без спешки. Меньше суеты означает меньше напряжения и более ровный настрой на отдых.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проявляется в том, чтобы поддерживать примерно одинаковое время сна даже без уроков. Такой режим укрепляет привычку и помогает легче просыпаться по утрам.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 навык саморегуляции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 — это и природа, и привычка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опирается на биологические ритмы, но его качество во многом зависит от ежедневных привычек. Чем устойчивее режим и спокойнее вечер, тем легче учиться, сохранять настроение и силы.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2026-06-01T11:36:10Z</dcterms:created>
  <dcterms:modified xsi:type="dcterms:W3CDTF">2026-06-01T11:36:10Z</dcterms:modified>
</cp:coreProperties>
</file>