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png"/><Relationship Id="rId13" Type="http://schemas.openxmlformats.org/officeDocument/2006/relationships/image" Target="../media/image-10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борьбы и победы в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без слов показывает путь от напряжения к победе.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помогает услышать сильные чувства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уже можно узнавать в музыке настроение, движение сюжета и перемену образов. Тема борьбы и победы встречается в песнях, маршах, симфониях и музыке к фильмам, потому что помогает понять, как звук передаёт событие и характер.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средствами музыка показывает борьбу и победу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обычно слышится в напряжённом темпе, резких акцентах и повторяющихся коротких мотивах. Минорное звучание усиливает тревогу, а плотный оркестровый звук делает образ более суровым.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чаще связана с мажором, широкой распевной мелодией и устойчивым ритмом. Постепенное усиление громкости и ясный музыкальный шаг создают ощущение уверенности и завершения пути.
</a:t>
            </a:r>
            <a:endParaRPr lang="en-US" sz="145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выразителен контраст: музыка может начинаться с тревоги, а завершаться светло и торжественно. Именно перемена звучания помогает услышать переход от испытания к успеху.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борьба: напряжение, конфликт, движение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эпизодах слышны неровный ритм, частые повторы коротких звуков и тяжёлое низкое звучание. Музыка словно передаёт шаги, столкновение сил и ожидание решающего момента.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композиторы часто используют барабан, литавры, медные духовые и низкие струнные. Резкие изменения громкости делают образ более острым и подчёркивают внутреннее напряжение.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в музыке: торжество и уверенность
</a:t>
            </a:r>
            <a:endParaRPr lang="en-US" sz="2906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Победный образ часто строится на светлом мажоре, широкой мелодии и ровном ритме. Такая музыка звучит открыто, ясно и вызывает чувство подъёма.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ей придают духовые инструменты и постепенное нарастание звучания. В результате музыка словно расширяется и ведёт слушателя к торжественной развязке.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нередко напоминает гимн, марш или праздничное заключение. В нём слышны радость, единство и ощущение, что трудный путь уже пройден.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как музыкальный образ движения и силы
</a:t>
            </a:r>
            <a:endParaRPr lang="en-US" sz="2628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шаг и собранность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Маршевый ритм помогает почувствовать организованное движение и уверенность. Чёткий пульс и одинаковые доли делают музыку похожей на согласованный шаг. Это особенно понятно школьникам, потому что ритм легко услышать и повторить.
</a:t>
            </a:r>
            <a:endParaRPr lang="en-US" sz="135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может звучать сурово, если связан с испытанием или трудной дорогой. Но он может быть и торжественным, когда выражает победу, праздник и уверенное движение вперёд. Тогда мелодия звучит особенно ясно и приподнято.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 или праздник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музыкальные признаки чаще связаны с борьбой и победой
</a:t>
            </a:r>
            <a:endParaRPr lang="en-US" sz="191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и тот же признак может работать по-разному в зависимости от момента произведения.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борьбу и победу различают по сочетанию нескольких средств сразу, а не по одному признаку.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 для 5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русской музыке: сила, стойкость, подвиг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музыке тема борьбы и победы особенно заметна в песнях и произведениях о защите Родины. В них часто слышны собранный ритм, ясная мелодия и чувство общего движения.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звучание помогает показать единство людей и поддержку друг друга. Когда поёт не один голос, а целый коллектив, образ силы становится особенно убедительным и тёплым.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важна не только как рассказ о событии, но и как память о подвиге. Она соединяет уважение к прошлому с верой в будущее.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564100"/>
            <a:ext cx="3982500" cy="19034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и их значение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отдельные средства выразительности помогают создать образ борьбы или победы.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Музыкальный образ создаётся не одним средством, а их совместной работой.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урока музыки для 5 класса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769" y="1328100"/>
            <a:ext cx="604013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825" y="1328100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8350" y="1328100"/>
            <a:ext cx="517725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как главный приём в музыке о борьбе и победе
</a:t>
            </a:r>
            <a:endParaRPr lang="en-US" sz="2229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начало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или приглушённое вступление создаёт ощущение ожидания. На этом фоне последующее усиление звучит особенно заметно и подчёркивает путь к развязке.
</a:t>
            </a:r>
            <a:endParaRPr lang="en-US" sz="122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Напряжение и трудность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Минор, медленный шаг или одинокий голос помогают услышать момент испытания. Музыка словно задерживает дыхание перед решающим действием.
</a:t>
            </a:r>
            <a:endParaRPr lang="en-US" sz="1230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и подъём
</a:t>
            </a:r>
            <a:pPr algn="ctr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 становится увереннее, а мелодия шире, слушатель чувствует изменение. Этот поворот особенно ясно показывает переход от борьбы к успеху.
</a:t>
            </a:r>
            <a:endParaRPr lang="en-US" sz="1291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Громкое звучание, мажор и хор делают победу яркой и убедительной. После контраста финал воспринимается как заслуженное завершение трудного пути.
</a:t>
            </a:r>
            <a:endParaRPr lang="en-US" sz="122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 и мультфильмах: герой проходит испытание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экранной музыке тревожные интонации помогают сразу почувствовать опасность, сомнение или препятствие, с которым сталкивается герой. Зритель слышит не только сюжет, но и внутреннее состояние персонажа.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испытание преодолено, музыка становится светлее, увереннее и шире по звучанию. Такой поворот делает победу героя особенно заметной и поддерживает развитие действия на экране.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создаёт образ победы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музыкальных изменений, которая ведёт от напряжения к торжественному финалу.
</a:t>
            </a:r>
            <a:endParaRPr lang="en-US" sz="144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и коллективное звучание как образ единства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создаёт ощущение общей силы: несколько голосов звучат вместе и поддерживают друг друга, поэтому образ победы воспринимается как результат совместных усилий.
</a:t>
            </a:r>
            <a:endParaRPr lang="en-US" sz="1461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хоровом звучании особенно ясно слышны единство, согласие и уверенность. Даже простая мелодия приобретает большую выразительность, когда её поёт целая группа.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песнях о Родине, дружбе, труде и памяти хор подчёркивает не личную, а общую победу. Такое звучание близко школьникам, потому что напоминает класс, команду и коллективное дело.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Скрипки, альты и виолончели часто ведут музыку вперёд длинными фразами и дрожащим, тревожным звучанием. Они помогают передать беспокойство, ожидание и внутреннее напряжение, как будто герой всё ещё находится на пути к цели.
</a:t>
            </a:r>
            <a:endParaRPr lang="en-US" sz="88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Струнные: движение, которое не останавливается
</a:t>
            </a:r>
            <a:endParaRPr lang="en-US" sz="1289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и литавры подчёркивают шаг, удар и столкновение сил. Их звучание делает сцену более собранной и напряжённой, а в кульминации помогает почувствовать момент, когда исход борьбы вот-вот станет ясным.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Ударные: ритм решающего момента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Трубы, тромбоны и тубы звучат мощно и ярко, поэтому их часто связывают с победой, парадом и финалом. В оркестре они словно поднимают музыку вверх и придают ей уверенный, праздничный характер.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духовые: сила и торжество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инструменты, которые создают напряжение и торжество
</a:t>
            </a:r>
            <a:endParaRPr lang="en-US" sz="177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настроений в музыкальных образах
</a:t>
            </a:r>
            <a:endParaRPr lang="en-US" sz="2654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эмоциональный тон постепенно меняется от напряжённого начала к светлому завершению.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контраст между началом и финалом, тем убедительнее звучит образ победы.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«Образы борьбы и победы в искусстве»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как самый близкий школьникам пример
</a:t>
            </a:r>
            <a:endParaRPr lang="en-US" sz="273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музыку и слово, поэтому смысл борьбы и победы в ней легко понять. Текст может рассказывать о трудном пути, поддержке друзей и вере в успех.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почувствовать настроение слов: минор передаёт сомнение или переживание, а мажор — надежду, радость и уверенность в результате.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делает песню живой и запоминающейся. Когда он становится более собранным и энергичным, слушатель сильнее ощущает движение к цели и преодоление препятствий.
</a:t>
            </a:r>
            <a:endParaRPr lang="en-US" sz="1575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припева объединяет исполнителей и слушателей. Он звучит как общий вывод: трудности можно пройти вместе, а победа становится общей радостью.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виды музыки передают борьбу и победу
</a:t>
            </a:r>
            <a:endParaRPr lang="en-US" sz="2402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меняет форму, но общий смысл остаётся: напряжение ведёт к радостному и сильному финалу.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музыки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один и тот же образ по-разному раскрывается в разных жанрах.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625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82338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94575" y="1328555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295008"/>
            <a:ext cx="754800" cy="670933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борьбы и победы понятна детям
</a:t>
            </a:r>
            <a:endParaRPr lang="en-US" sz="2751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соревнованиях легко увидеть старание, напряжение ожидания и радость результата. Музыка помогает услышать то, что в жизни выражается движением и эмоциями.
</a:t>
            </a:r>
            <a:endParaRPr lang="en-US" sz="1130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Контрольная, ответ у доски или сложная задача тоже требуют усилий. В музыке это похоже на путь от сомнения к уверенности и успешному завершению работы.
</a:t>
            </a:r>
            <a:endParaRPr lang="en-US" sz="1130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
</a:t>
            </a:r>
            <a:pPr algn="ctr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репетиции важно поддерживать друг друга. Поэтому образ общей победы особенно близок школьникам: он напоминает о совместном деле и взаимопомощи.
</a:t>
            </a:r>
            <a:endParaRPr lang="en-US" sz="1138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
</a:t>
            </a:r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жанр понятен с первого прослушивания, потому что слова и мелодия работают вместе. Так чувства борьбы и успеха становятся ясными без сложных объяснений.
</a:t>
            </a:r>
            <a:endParaRPr lang="en-US" sz="1155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pPr algn="ctr" indent="0" marL="0">
              <a:lnSpc>
                <a:spcPct val="100000"/>
              </a:lnSpc>
              <a:buNone/>
            </a:pPr>
            <a:r>
              <a:rPr lang="en-US" sz="113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ребёнок знает, что успех редко приходит сразу. Музыка делает знакомыми ожидание, ошибку, усилие и радость преодоления, поэтому тема легко откликается в пятом классе.
</a:t>
            </a:r>
            <a:endParaRPr lang="en-US" sz="11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9809" y="181000"/>
            <a:ext cx="4033682" cy="47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4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победы в школьной и общественной жизни
</a:t>
            </a:r>
            <a:endParaRPr lang="en-US" sz="1799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194250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сцена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1721375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концертах, конкурсах и спортивных праздниках победный образ слышится в уверенном ритме, светлом мажоре и сильном припеве. Музыка поддерживает момент успеха и усиливает радостное настроение.
</a:t>
            </a:r>
            <a:endParaRPr lang="en-US" sz="1480" dirty="0"/>
          </a:p>
        </p:txBody>
      </p:sp>
      <p:sp>
        <p:nvSpPr>
          <p:cNvPr id="7" name="Text 3"/>
          <p:cNvSpPr txBox="1"/>
          <p:nvPr/>
        </p:nvSpPr>
        <p:spPr>
          <a:xfrm>
            <a:off x="537150" y="2967231"/>
            <a:ext cx="4034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торжество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537150" y="3489574"/>
            <a:ext cx="4034700" cy="10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выступает хор, класс или команда, звучание воспринимается как общий результат. Поднятые руки, движение вперёд и совместное пение делают победу видимой и особенно запоминающейся.
</a:t>
            </a:r>
            <a:endParaRPr lang="en-US" sz="157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вести от трудности к победе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ритм, лад, темп, динамику и тембр музыка показывает борьбу, ожидание и торжество без слов. Именно поэтому она так ясно передаёт сильные чувства и важные жизненные ценности.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2026-05-24T23:08:19Z</dcterms:created>
  <dcterms:modified xsi:type="dcterms:W3CDTF">2026-05-24T23:08:19Z</dcterms:modified>
</cp:coreProperties>
</file>