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городу на английском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Гуляем по городу, учим English и говорим о том, что делаем сейчас.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 городе и чему учимся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город станет нашей картой для английского: school, park, shop, library и hospital помогут говорить о пути, а am/is/are + V-ing — о действиях прямо сейчас.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урок учит описывать прогулку по городу: куда идём, что видим и что делаем в этот момент.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лексику мест, движения и Present Continuous.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город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 — это место, где дети учатся, слушают учителя и встречают одноклассников. На уроке это слово помогает сказать, куда кто-то идёт и почему маршрут начинается именно там.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 — удобное слово для прогулок, игр и отдыха. Оно часто появляется в простых фразах о движении: ребенок может идти в парк, быть в парке или гулять рядом.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 — это место, где покупают нужные вещи. С этим словом легко строить короткие предложения о повседневных делах: человек идёт в магазин и что-то делает по пути.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Library — место для книг, тишины и чтения. На уроке это слово помогает соединить название места с действием: идти в библиотеку, читать там или быть рядом.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Hospital — слово для места, где помогают больным. Оно важно для понимания городского маршрута и учит называть не только знакомые, но и полезные для жизни места.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города и ориентиры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карту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 карту целиком: где находятся school, park, shop, library и hospital. Так ребёнок видит не отдельные слова, а весь путь от начала до конца.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отмечаем ориентиры. Они помогают не потеряться и запомнить, что находится рядом, напротив или дальше по улице. Карта становится понятной, почти как игра-бродилка.
</a:t>
            </a:r>
            <a:endParaRPr lang="en-US" sz="1045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повороты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читаем направление движения: straight, left, right, across the street. Эти слова подсказывают, как повернуть и куда двигаться, чтобы маршрут звучал ясно и точно.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соединяем места и стрелки в один рассказ. Получается короткое объяснение маршрута: откуда идём, куда попадаем и что встречаем по дороге.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 городе 1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 — место, где учатся, читают и отвечают на вопросы. Это слово удобно запомнить через действия: learn, listen, write, ask. Так оно сразу оживает в речи.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993638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 — место для прогулок, игр и движения. Здесь легко представить глаголы play, run и walk, поэтому слово запоминается быстро и без скуки.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72568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 — место, где покупают продукты, книги или игрушки. К нему хорошо подходят действия buy и go, потому что магазин связан с повседневными делами.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770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Library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Library — место для чтения, тишины и интересных книг. С ним естественно связать read, look and find, чтобы ребёнок понял смысл слова через действие.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8973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Hospital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Hospital — место, где помогают людям, когда они болеют. Здесь уместны слова help и care, потому что они показывают заботу и важность этого места.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310"/>
            <a:ext cx="249600" cy="199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810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70" y="1798217"/>
            <a:ext cx="249600" cy="22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993" y="1798217"/>
            <a:ext cx="249600" cy="221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118" y="1809310"/>
            <a:ext cx="249600" cy="1996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 городе 2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 — это место, где учатся и проводят уроки. С ним удобно говорить коротко и уверенно: I am at school. Так ребёнок сразу связывает слово с реальной ситуацией.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 — место для прогулок, игр и отдыха. Фраза I am at the park помогает быстро назвать, где вы находитесь, и не путаться в длинных объяснениях.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 — место, куда идут за покупками. Оно хорошо сочетается с движением: We are near the shop. Такая фраза показывает и место, и положение рядом с ним.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Library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library — тихое место для книг и чтения. Когда нужно сказать, где кто-то находится, удобно использовать: He is near the library. Это коротко и понятно.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Hospital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hospital — важное городское место, где помогают людям. С ним легко повторять слова в движении и не забывать, что в городе есть места для учёбы, отдыха и заботы.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и действия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school дети learn: учатся, читают и пишут. Когда слово связано с действием, его легче понять и запомнить, потому что оно сразу появляется в живой ситуации.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Играем в парке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park дети play: бегают, играют и гуляют. Такое слово быстро становится понятным, потому что место и действие работают вместе, как маленькая сцена.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Покупаем в 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shop люди buy: покупают нужные вещи. Ребёнок видит не просто название, а привычное действие, и лексика перестаёт быть сухим списком.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в библиотеке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library дети read: читают книги и рассматривают картинки. Это помогает соединить название места с тихим, понятным действием без лишних объяснений.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в больнице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hospital people help: помогают и заботятся о больных. Так слово становится важным и понятным, потому что показывает не только место, но и смысл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 — самое общее слово для движения. Оно подходит, когда мы просто говорим, что направляемся куда-то: to school, to the park, to the shop.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 — идти пешком. Это слово удобно для коротких и ясных фраз: I am walking to the park. Оно сразу показывает, что человек движется ногами, а не на транспорте.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Ride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Ride — ехать, обычно на велосипеде. В предложении He is riding by bike это слово помогает увидеть действие и способ передвижения одновременно.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именно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движения можно добавить отдельно: on foot или by bike. Тогда фраза становится точнее и звучит как настоящий рассказ о прогулке по городу.
</a:t>
            </a:r>
            <a:endParaRPr lang="en-US" sz="11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маршрута удобно запомнить четыре маленьких слова — они сразу делают путь понятным.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предлога помогают сказать, куда идти и где находиться.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 стрелкам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меняется путь от старта до прибытия и какие слова помогают описать движение по городу.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базовые формы помогают быстро строить фразы о действиях, которые происходят прямо сейчас, без лишних правил и длинных объяснений.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опоры для Present Continuous.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готовых образца дают детям уверенный старт для коротких ответов, даже если времени на размышление совсем мало.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шаблона достаточно, чтобы начать говорить без паузы.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коротких вопроса помогают связать место и действие в одном ответе, как в настоящем разговоре на улице.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запускают мини-диалог без сложной подготовки.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предложения в коротком тексте дают достаточно опоры, чтобы услышать маршрут, движение и действие, а потом ответить на вопросы.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удобно повторять вслух и по ролям.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 стрелкам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идёт от выбора места на карте к составлению и произнесению фразы по образцу.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шага помогают показать, как меняется ситуация: сначала здесь и сейчас, потом следующий маршрут или действие.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делают ответ понятным и очень коротким.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типичные ошибки чаще всего мешают форме Present Continuous, поэтому их стоит замечать и исправлять сразу, пока они не закрепились.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легко убрать, если помнить формулу.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коротких вопросов помогают быстро проверить себя: место, форма глагола, действие и направление. Проверка идёт легко и без скуки.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вопросов хватает, чтобы быстро увидеть, всё ли понятно.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говорим о прогулке по городу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дети умеют называть места в городе, показывать направление и говорить о том, что происходит сейчас. Простые модели помогают уверенно описать прогулку по-английски.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2026-07-25T17:56:18Z</dcterms:created>
  <dcterms:modified xsi:type="dcterms:W3CDTF">2026-07-25T17:56:18Z</dcterms:modified>
</cp:coreProperties>
</file>