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Приближённое извлечение квадратных корней
</a:t>
            </a:r>
            <a:endParaRPr lang="en-US" sz="2407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корни, когда точного целого ответа нет.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стороны, диагонали и расстояния часто нужны не точные, а удобные значения. Приближённые корни помогают быстро оценивать размер фигуры, работать с площадями и делать расчёты в сантиметрах и метрах.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приближённые корни важны в геометрии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соседние квадраты, можно сразу оценить, где лежит корень числа.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граница между числами 1 и 3, потому что 2² = 4.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определение квадратного корня и свойства полных квадратов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49757"/>
            <a:ext cx="4152000" cy="2118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квадратов натуральных чисел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полных квадратов помогает быстро определить промежуток для ответа.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находится между двумя полными квадратами, его корень лежит между соседними целыми числами.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квадраты и их корни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промежуток для корня на числовой прямой
</a:t>
            </a:r>
            <a:endParaRPr lang="en-US" sz="2184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 квадратами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два ближайших полных квадрата. Если число лежит между ними, то и его корень будет лежать между их корнями, без сложных вычислений.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10 это 9 и 16, значит √10 находится между 3 и 4. Для 20 это 16 и 25, значит √20 лежит между 4 и 5.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прямую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помогает увидеть не только сам промежуток, но и насколько ответ ближе к левому или правому краю. Это ускоряет дальнейшее уточнение.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приближённого извлечения квадратного корня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чисел без точного целого корня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ответа до десятых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930706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первую оценку
</a:t>
            </a:r>
            <a:pPr algn="l" indent="0" marL="0">
              <a:lnSpc>
                <a:spcPct val="115000"/>
              </a:lnSpc>
              <a:buNone/>
            </a:pPr>
            <a:r>
              <a:rPr lang="en-US" sz="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число, квадрат которого уже близок к исходному значению. Для √10 удобно проверить 3,1 и 3,2, чтобы понять, с какой стороны находится ответ.
</a:t>
            </a:r>
            <a:endParaRPr lang="en-US" sz="1048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102348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квадраты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3,1 квадрат равен 9,61, а у 3,2 — 10,24. Значит, искомое значение находится между ними, и нужно выбрать более близкую оценку.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54575" y="2482711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10 ближе к 10,24, чем к 9,61, приближённо получаем √10 ≈ 3,2. Такой способ позволяет уточнять ответ до десятых без громоздких вычислений.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вычисления по арифметике, без внешних источников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числа заметно меняет его квадрат, поэтому сравнение должно быть аккуратным.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выбран корень, тем меньше разница между квадратом приближения и исходным числом.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растут квадраты близких чисел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Приближение методом подбора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несколько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подбора строится на последовательной проверке кандидатов. Для √10 удобно сравнить 2,9; 3,0; 3,1 и 3,2, чтобы увидеть, какое значение ближе всего.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разницу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3,1 даёт 9,61, а 3,2 — 10,24. Хотя оба значения близки, второе расположено ближе к 10, поэтому оно подходит лучше.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461175" y="160537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устного счёта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особенно полезен, когда нужна быстрая оценка без калькулятора. В школьных задачах достаточно разумной точности, а не длинной записи с множеством знаков.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461175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приближения полезно возвести его в квадрат ещё раз. Так можно убедиться, что ответ действительно близок к исходному числу и не требует исправления.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квадратах помогает считать быстрее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числами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регулярно вспоминать квадраты чисел, например 1, 4, 9, 16 и 25, сравнение становится намного быстрее. Ученик уже не ищет каждый раз ответ заново, а сразу видит, между какими значениями находится число. Это особенно удобно при проверке корней и оценке результатов в задачах по геометрии.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знание особенно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часто встречаются квадраты 9, 16 и 25, потому что они помогают работать с простыми фигурами и измерениями. Такие опорные числа позволяют быстрее понимать, где искать приближённый корень, и не терять время на лишние вычисления. В результате решение получается аккуратнее и увереннее.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таблицы квадратов помогает не только находить корень, но и проверять его правильность. Если квадрат выбранного числа слишком мал или слишком велик, приближение легко исправить. Поэтому таблица квадратов становится настоящей опорой при устных и письменных вычислениях.
</a:t>
            </a:r>
            <a:endParaRPr lang="en-US" sz="10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школьной арифметике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приближений показывает, как меняется ошибка при уточнении ответа.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знаков после запятой, тем ближе квадрат числа к 10 и тем точнее приближение.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приближения на примере √10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56" y="1965900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256" y="1965900"/>
            <a:ext cx="169650" cy="22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93900"/>
            <a:ext cx="84387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сверху и снизу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1125" y="2423625"/>
            <a:ext cx="37065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квадрат числа меньше исходного, это число лежит ниже нужного корня. Для √10 число 3,1 даёт 9,61, значит оно подходит как нижняя граница.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44400" y="1875950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оценка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93425" y="2423625"/>
            <a:ext cx="37065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квадрат числа больше исходного, это число становится верхней границей. Для √10 число 3,2 даёт 10,24, поэтому оно ограничивает ответ сверху и помогает сузить промежуток.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284550" y="1885550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оценка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школьной арифметике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изменение приближения заметно влияет на точность результата.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Наименьшая ошибка у 3,16: переход к сотым резко улучшает приближение по сравнению с десятыми и целыми числами.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уменьшается ошибка при уточнении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чисел без точного корня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из 2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√2 ≈ 1,41, потому что 1,41² близко к 2. Такое число удобно использовать, когда нужен ответ в геометрической задаче, а точное значение записать нельзя.
</a:t>
            </a:r>
            <a:endParaRPr lang="en-US" sz="822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из 5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√5 ≈ 2,24: это приближение получают подбором и проверкой квадратом. Оно часто встречается в задачах о диагоналях и расстояниях на плоскости.
</a:t>
            </a:r>
            <a:endParaRPr lang="en-US" sz="82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из 8
</a:t>
            </a:r>
            <a:pPr algn="l" indent="0" marL="0">
              <a:lnSpc>
                <a:spcPct val="115000"/>
              </a:lnSpc>
              <a:buNone/>
            </a:pPr>
            <a:r>
              <a:rPr lang="en-US" sz="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√8 ≈ 2,83, потому что это число даёт квадрат, очень близкий к 8. Такой ответ помогает быстро оценить длину или размер фигуры.
</a:t>
            </a:r>
            <a:endParaRPr lang="en-US" sz="953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приближения особенно полезны в 7 классе, когда нужно работать с квадратами, прямоугольниками и координатной плоскостью, не тратя время на длинные вычисления.
</a:t>
            </a:r>
            <a:endParaRPr lang="en-US" sz="7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через возведение в квадрат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уточнить приближённое значение и понять, в какую сторону исправлять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площадь квадрата, можно найти его сторону через квадратный корень. При площади 16 см² сторона равна 4 см, потому что 4² = 16. Это делает корень не абстрактным, а очень наглядным понятием.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подсказывает сторону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площадь квадрата равна 10 см², точного целого ответа нет. Тогда сторону оценивают как 3,2 см, потому что это значение даёт квадрат, близкий к 10. Так задача получает понятный практический результат.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только приближённый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квадратного корня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задач по геометрии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вычисления нужны там, где важна геометрическая форма и измерение.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применения связана с геометрией: диагоналями, расстояниями и размерами фигур, но метод полезен и в практических измерениях.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школьных задачах встречаются приближённые корни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корнями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квадратом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называют корнем само число, которое получилось после возведения в квадрат. Нужно помнить: корень — это число, квадрат которого равен данному.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раннее округление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округлить ответ слишком рано, ошибка быстро увеличится. Лучше сначала выполнить проверку, а уже потом записать результат с нужным числом знаков.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сравнения с квадратами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соседних квадратов легко ошибиться в выборе промежутка. Для √10 важно помнить, что 3² = 9, а 4² = 16, значит ответ лежит между ними.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Неверие в дроби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кажется, что дробь не может дать хороший ответ, но именно десятые и сотые помогают получить очень точное приближение и проверить его квадратом.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приближённого извлечения корня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план помогает не пропустить важные шаги при вычислении корня.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границы, затем уточняют ответ и обязательно проверяют его квадратом; точность зависит от выбранного числа знаков.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приближённому извлечению корня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Приближённый корень помогает быстро получать разумный ответ, когда точное значение неудобно. Он особенно полезен в геометрии: при площадях, диагоналях и расстояниях. Главное — сравнивать квадраты, уточнять ответ и проверять себя.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2026-05-29T03:18:34Z</dcterms:created>
  <dcterms:modified xsi:type="dcterms:W3CDTF">2026-05-29T03:18:34Z</dcterms:modified>
</cp:coreProperties>
</file>