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и его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описывать числа, ответы и условия точно и понятно.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в алгебре: от чисел к ответам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множества встречаются каждый раз, когда нужно записать числа, условия или решения без двусмысленности. Этот язык помогает быстро понять, что подходит, а что нет, и одинаково полезен в алгебре и геометрии.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множеством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 — это совокупность объектов, которые объединяет одно свойство. Это могут быть числа, фигуры, ответы задач или любые другие объекты, если их можно описать общим правилом.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чаще всего рассматривают множества чисел: натуральных, целых и рациональных. Они помогают упорядочивать знания о числах и сравнивать разные группы объектов по одному признаку.
</a:t>
            </a:r>
            <a:endParaRPr lang="en-US" sz="1111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множества делает математическую запись короче и точнее. Оно помогает формулировать условия, описывать ответы и избегать лишних слов в решении.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отдельный объект внутри множества называется его элементом. Если в набор входят числа 2, 4 и 6, то именно они и являются элементами, а не весь набор целиком.
</a:t>
            </a:r>
            <a:endParaRPr lang="en-US" sz="1119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множество можно задать перечислением элементов или через правило отбора. Первый способ удобен для небольших наборов, второй — для больших и бесконечных множеств.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множества на примере числового набора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{2, 4, 6, 8} записано в фигурных скобках, потому что они показывают границы набора. Внутри перечислены только его элементы, каждый отдельно и без повторений.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 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один элемент и всё множество. Число 6 — это только один объект внутри набора, а {2, 4, 6, 8} — целое множество.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элементом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2, 4, 6 и 8 входят в это множество, значит, они являются его элементами. Любой другой объект, например 5, уже не относится к данному набору.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изобразить круг множества и отметить внутри него точки-элементы. Так видно, какие объекты входят в набор, а какие остаются вне его.
</a:t>
            </a:r>
            <a:endParaRPr lang="en-US" sz="11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разных множеств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множества могут состоять из очень разного числа элементов, даже если они описаны одинаково коротко.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множества зависит только от количества элементов. Небольшие конечные множества удобно сравнивать по этому признаку.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по теме «Множество и его элементы».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знаки принадлежности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входит в множество, используют знак ∈. Например, число 7 принадлежит множеству нечётных чисел, потому что оно соответствует нужному признаку.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принадлежит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не подходит по условию, пишут ∉. Так сразу видно, что число 7 не входит в множество чётных чисел.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принадлежности позволяют записывать ответ короче и точнее, чем словами. Это особенно удобно при решении уравнений, неравенств и задач на проверку условий.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принадлежности в таблице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объект проверяют на принадлежность к разным множествам.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∈ ставят, когда объект подходит по условию, а ∉ — когда не подходит. Проверка всегда опирается на признак множества.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множества.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определения, входит ли объект в заданное множество.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 множество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2399527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для небольших конечных множеств. Элементы просто перечисляют через запятую в фигурных скобках, например {1, 3, 5, 7}. Так запись получается наглядной и понятной.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2399527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множество большое или бесконечное, удобнее задать его правилом. Тогда записывают, какие объекты подходят, например чётные числа или решения уравнения, и не перечисляют каждый элемент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Эйлера как модель множества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Эйлера изображает множество как ограниченную область. Внутри размещают элементы, а вне круга показывают объекты, которые не входят в этот набор.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множеств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изображены несколько кругов, легко заметить общие элементы, различия и вложенность. Такая схема помогает понимать связи между множествами без длинных записей.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 целое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кругов удобно видеть, как одно множество может быть частью другого. Например, натуральные числа можно показать внутри множества целых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в разных математических множествах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множеств может совпадать мощность, даже если их элементы совсем не похожи друг на 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важнее их содержания: именно оно определяет мощность множества.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«Множество и его элементы»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содержит пустое множество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обозначают ситуацию, когда по условию задачи подходящих объектов нет, и ответ нужно записать 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«Множество и его элементы»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пустых и непустых множеств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условию понять, есть ли у множества элементы.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множества нужно проверять по условию: не каждое правило задаёт непустой набор.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«Множество и его элементы»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считают равными, если в них входят одни и те же элементы. Ничего лишнего добавлять нельзя, и ничего важного не должно отсутствовать.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одного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элемент не совпадает, множества уже не равны. Даже небольшое различие меняет состав набора и делает сравнение отрицательным.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элементов может быть любой: {1, 2, 3} и {3, 1, 2} обозначают одно и то же множество, потому что набор элементов совпадает полностью.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сравнивать ответы, числа и группы объектов. Особенно удобно проверять, совпадает ли записанное решение с найденным множеством.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множеств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сравнения двух наборов элементов.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757" y="1821305"/>
            <a:ext cx="2535050" cy="2593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62964" y="2007290"/>
            <a:ext cx="2057541" cy="2323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элемент множества A входит в множество B, то A называют подмножеством B и записывают A ⊂ B. Это показывает, что одно множество полностью содержится в другом.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43229" y="2007290"/>
            <a:ext cx="2057542" cy="2323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подмножество удобно изображать вложенными кругами: меньший круг находится внутри большего. Так сразу видно, какие элементы относятся к общему набору и какие входят в более узкий.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 и вложенные множества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множества чаще встречаются в алгебре 8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работают с числами, но идеи множеств применяются и к ответам уравнений, и к другим математическим объектам.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занимают центральное место, потому что они нужны почти в каждой теме алгебры.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содержанию темы «Множество и его элементы»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множеств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самые важные символы, которые помогают кратко и точно записывать отношения между объектами и множествами.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обозначения делают запись короче и помогают без лишних слов фиксировать результат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«Множество и его элементы»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множествами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элемент и 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записывают объект так, будто он уже является целым множеством. Но число 6 — это элемент, а {6} — множество, содержащее один элемент.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порядок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множества расположение элементов не имеет значения. Записи {1, 2, 3} и {3, 2, 1} обозначают один и тот же набор.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∈ и 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∈ показывает принадлежность элемента множеству, а ⊂ — включение одного множества в другое. Это разные отношения, и их нельзя заменять друг другом.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проверяют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внимательно прочитать признак множества, можно получить неполный или ошибочный ответ. Поэтому важно сверять каждый объект с условием по шагам.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пустой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решение уравнения или неравенства отсутствует, и тогда нужно записать ∅. Это не ошибка, а точный математический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и его элементы: главное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точно описывать числа, решения и другие объекты. Зная знаки ∈, ∉, ∅ и ⊂, легче читать условия, сравнивать наборы и записывать ответы без двусмысленности.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2026-05-29T23:56:53Z</dcterms:created>
  <dcterms:modified xsi:type="dcterms:W3CDTF">2026-05-29T23:56:53Z</dcterms:modified>
</cp:coreProperties>
</file>