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школа жизни, где формируются ценности, доверие и ответственность.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основа личности и общества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семью в обществознании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влияет на социализацию, учёбу, психологическое благополучие и отношения с людьми. Конституция РФ закрепляет её защиту, поэтому семья важна и для личности, и для общества.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семьи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 воспитательная функции обеспечивают продолжение поколений и передачу норм, ценностей, моделей поведения, а также формируют у ребёнка чувство ответственности и уважение к другим.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 бытовая функции связаны с ведением хозяйства, распределением доходов, организацией повседневной жизни и совместным принятием решений о расходах и обязанностях.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Эмоциональная, социализирующая и защитная функции создают поддержку, безопасность и условия, в которых человек учится доверять, преодолевать трудности и взаимодействовать с обществом.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 семье и повседневная жизнь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семейной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важны родители, дети, старшие родственники, опекуны и приёмные родители. Их роли различаются, но все они участвуют в заботе, воспитании и поддержании порядка. 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семья делает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семьи состоит из помощи младшим, учёбы, домашних дел и совместного планирования времени. Именно регулярные практики делают отношения устойчивыми и предсказуемыми.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 семьи в современном обществе
</a:t>
            </a:r>
            <a:endParaRPr lang="en-US" sz="2355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формы меняются под влиянием городской жизни, миграции и новых моделей родительства.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семья многообразна: рядом существуют несколько устойчивых форм, и ни одна из них не исчерпывает реальность.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«Семья»; условное распределение для наглядности.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семьи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строилась на иерархии, коллективном хозяйстве и подчинении младших старшим. Личные решения часто уступали семейному долгу и установленному порядку.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города и изменение труда ослабили большую патриархальную семью. Увеличилась самостоятельность молодых супругов и значение личного выбора.
</a:t>
            </a:r>
            <a:endParaRPr lang="en-US" sz="1087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Расширились права мужчин и женщин, вырос уровень образования, женщины активнее включились в профессиональную деятельность. Семья стала более партнёрской.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эмоциональная близость, равноправие, гибкость ролей и осознанное родительство. Семейные модели стали заметно разнообразнее.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семьи и их проявления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функциями семьи, их содержанием и конкретными жизненными примерами.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семьи не существуют отдельно: воспитание, защита, быт и экономика постоянно взаимосвязаны и поддерживают друг друга.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обществознанию; обобщение без статистических данных.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на развитие подростка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два возможных направления влияния семейной среды на личность подростка.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близость и доверие в семье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укрепляют ежедневный диалог, выполнение обещаний и уважение к мнению подростка. Без поддержки человек чаще ощущает одиночество, внутреннее напряжение и неуверенность в себе.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близость возникает там, где взрослые уважают ребёнка, говорят спокойно и предсказуемо, не унижают его и не превращают ошибки в постоянный источник страха или стыда.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укрепляет семейные отношения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устойчивость семьи влияет не один фактор, а повторяющиеся привычки общения и совместного участия в жизни друг друга.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отношения укрепляют качество общения, согласованность правил и регулярное участие всех членов семьи в общих делах.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«Семья»; условная оценка факторов для наглядности.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63430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как механизм преемственности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истории, фотографии и рассказы старших сохраняют опыт предков. Через них дети узнают, кто был рядом раньше, какие трудности семья преодолевала и какие ценности помогли ей сохраниться.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через ритуалы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праздники, поздравления, поездки и памятные даты создают повторяющиеся формы общения. Такие ритуалы делают семейную жизнь предсказуемой, укрепляют чувство принадлежности и поддерживают эмоциональную связь.
</a:t>
            </a:r>
            <a:endParaRPr lang="en-US" sz="95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взаимной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закрепляют способы заботы друг о друге: помогать старшим, поддерживать младших, проявлять внимание в трудные моменты. Благодаря этому уважение в семье становится не случайным, а привычным.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прошлого и настоящего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альбомов, семейных архивов и воспоминаний помогает видеть преемственность между поколениями. Ребёнок лучше понимает своё место в семье и воспринимает её как устойчивое пространство.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 в семье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права ребёнка и обязанности взрослых по их обеспечению в семье.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 в семье связаны не только с защитой, но и с участием в жизни семьи; обязанности взрослых заключаются в обеспечении безопасности, развития и уважения к личности ребёнка.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ООН о правах ребёнка; Семейный кодекс РФ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в семье и способы их снижения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семейные конфликты возникают из-за несоответствия ожиданий, усталости, нехватки времени и финансового напряжения. Чем дольше они остаются без обсуждения, тем сильнее подрывают доверие.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болезненными становятся споры о контроле и личных границах. Подросткам важно, чтобы их мнение учитывали, а взрослым — чтобы правила были понятными и последовательными.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напряжение помогает спокойный диалог: важно говорить о проблеме, а не переходить на обвинения, уметь слушать собеседника и уточнять, чего именно хочет каждая сторона.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конфликт повторяется или становится слишком тяжёлым, семье стоит обращаться к школьному психологу, социальным службам или другим специалистам, чтобы получить профессиональную поддержку.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поддержки семьи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схема помощи: от внутренних ресурсов семьи к школьным, социальным, медицинским и правовым механизмам.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цифровая среда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цифровая среда создаёт риски: сокращается живое общение, растёт зависимость от экранов, возникают споры из-за гаджетов и сложнее сохранять личные границы внутри семьи.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Смартфоны, мессенджеры и видеосвязь сделали семейное общение более гибким: стало легче поддерживать контакт на расстоянии, быстро согласовывать дела и делиться важной информацией.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внимание и семейные практики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совместные действия важнее единичных редких событий: именно они формируют привычку быть вместе и поддерживать друг друга в повседневной жизни.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семья возвращается к общим ритуалам, тем устойчивее её эмоциональная связь и чувство единства.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типичных семейных практик за неделю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36679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606868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разных культурах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о семье зависят от религии, истории и общественного уклада. Поэтому в разных странах по-разному распределяются роли старших, родителей и детей, а семейные решения принимаются неодинаково.
</a:t>
            </a:r>
            <a:endParaRPr lang="en-US" sz="1057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традиции и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семьи стремятся сочетать уважение к обычаям с правом супругов на личный выбор. Такой баланс помогает сохранять преемственность, не отказываясь от изменений и самостоятельности.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старших родственников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культурах особенно значима расширенная семья: бабушки, дедушки и другие родственники активно участвуют в воспитании, ведении хозяйства и принятии важных решений, поддерживая коллективную ответственность.
</a:t>
            </a:r>
            <a:endParaRPr lang="en-US" sz="1054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большинство культур признают важность заботы о детях, уважения к старшим, взаимной помощи и ответственности за близких. Эти ценности делают семью узнаваемой в любой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для семей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с какими трудностями сталкиваются семьи сегодня и к каким последствиям они могут приводить.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усиливают нагрузку на семью, поэтому особенно важны гибкость, распределение обязанностей и поддержка со стороны близких и социальных институтов.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наблюдения и обобщение современных семейных рисков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семью устойчивой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устойчивости — доверие, уважение и готовность слышать друг друга. Когда в семье есть открытый разговор и признание личных границ, снижается вероятность затяжных конфликтов.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справедливость в распределении обязанностей: каждый понимает свою роль и чувствует, что вклад не игнорируется. Это укрепляет ответственность и уменьшает напряжение в повседневной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становится крепче, если умеет меняться вместе с обстоятельствами, не теряя взаимопомощи. Гибкость ролей и общие цели помогают преодолевать кризисы без разрушения отношений.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Семья: ценность, ресурс и ответственность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формирует человека раньше любых других институтов, поэтому её сила определяется уважением, равноправием, заботой о ребёнке и готовностью взрослых к диалогу и совместной ответственности.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2026-05-25T14:32:05Z</dcterms:created>
  <dcterms:modified xsi:type="dcterms:W3CDTF">2026-05-25T14:32:05Z</dcterms:modified>
</cp:coreProperties>
</file>