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уравнения, одна пара чисел и несколько способов найти ответ.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уравнений с двумя неизвестными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находить неизвестные, когда одно уравнение не даёт полного ответа. Они встречаются в задачах про покупки, движение, возраст и размеры фигур, поэтому особенно полезны в 7 классе.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системы уравнений важны в алгебре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решением системы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такую пару значений x и y, которая одновременно подходит обоим уравнениям. Именно эта пара делает оба равенства верными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ошибки в вычислениях и знаках. Особенно важно перепроверять ответ после работы со скобками, дробями и отрицательными числами.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обычно записывают в виде пары (x; y). Такая запись удобна, потому что сразу видно значения обеих неизвестных и их связь между собой.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решение, найденные числа подставляют в каждое уравнение. Если после вычислений получаются верные равенства, значит, ответ действительно подходит системе.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прямых как смысл решения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их общая точка и есть решение системы. Координаты этой точки удовлетворяют сразу обоим уравнениям.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увидеть, что алгебра и геометрия связаны. Решая систему, мы фактически ищем место встречи двух графиков на плоскости.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они не встречаются ни в одной точке. В этом случае система не имеет решений, потому что общего ответа нет.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полностью совпадают, у них общих точек бесконечно много. Тогда система имеет бесконечно много решений, а не один ответ.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систему подстановкой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для линейных систем двух уравнений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42188"/>
            <a:ext cx="5955300" cy="24434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 систем: сравнение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удобен в своей ситуации: выбирают тот, который быстрее и нагляднее приводит к ответу.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подходят для точного ответа, а графический метод лучше показывает взаимное положение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системы важно не только найти ответ, но и понять, сколько таких ответов существует в принципе.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линейных систем всегда один из трёх итогов: единственное решение, бесконечно много решений или ни одного.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тема «Системы двух уравнений с двумя неизвестными»
</a:t>
            </a:r>
            <a:endParaRPr lang="en-US" sz="1096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51190"/>
            <a:ext cx="419400" cy="3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в двух переменных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записывают в виде ax + by = c. Здесь a, b и c — числа, а x и y — неизвестные величины.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такое уравнение задаёт прямую на координатной плоскости. По двум точкам можно построить её и увидеть, как она расположена.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из двух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записаны два линейных уравнения, получаются две прямые. Их взаимное положение показывает, есть ли решение и сколько их может быть.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способ сложения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удобному виду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уравнения преобразуют так, чтобы коэффициенты при одной переменной стали одинаковыми по модулю или противоположными. Это делает последующее сложение или вычитание полезным.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уравнения складывают или вычитают. Одна переменная исчезает, и остаётся уравнение только с одной неизвестной. Его решить уже значительно проще.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первой переменной подставляют её в одно из исходных уравнений. Так получают вторую неизвестную и записывают пару чисел как ответ.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проверяют найденную пару в обоих уравнениях. Это помогает убедиться, что при преобразованиях не была допущена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56638" y="5120132"/>
            <a:ext cx="5287847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пару чисел нужно вставить в каждое исходное уравнение. Если оба равенства становятся верными, решение записано правильно.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6615" y="4342888"/>
            <a:ext cx="5287847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оба уравнения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246138" y="5120132"/>
            <a:ext cx="5287847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после вычислений с отрицательными числами, дробями и скобками. Даже одна ошибка в знаке может полностью изменить ответ.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246115" y="4342888"/>
            <a:ext cx="5287847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важна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системы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7 класса: две прямые на одной координатной плоскости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алгебры для 7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выбрать в разных случаях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вида уравнений и того, насколько удобно выполнять преобразования.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уравнения удобно преобразуются, лучше считать; если важна наглядность, помогает график.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вычислениях и при переходе от записи уравнения к ответу, поэтому важно работать аккуратно на каждом шаге.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уменьшает число ошибок внимательная проверка подстановкой в оба исходных уравнения.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«Системы двух уравнений с двумя неизвестными», школьный курс алгебры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задачи, которые решаются системой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неизвестные и записывают два равенства, каждое из которых отражает отдельное условие задачи.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системы проверяют смысл найденных чисел и записывают ответ в форме, подходящей к тексту задачи.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условии находят две связи между величинами: например, количество и стоимость, расстояние и время или два разных момента возраста.
</a:t>
            </a:r>
            <a:endParaRPr lang="en-US" sz="17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 покупке двух товаров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Обозначьте, сколько стоит один вид товара и сколько — другой. Так проще перевести текст условия на язык уравнений и не потерять связь между числами.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неизвестные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найденные цены подходят условию и дают верную общую стоимость. Это помогает увидеть ошибку, если она появилась в расчётах.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ответа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обычно описывает количество купленных предметов, а второе — общую сумму покупки. Вместе они дают систему, из которой можно найти обе цены.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два условия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система двух прямых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для переменных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 оси x откладывают одну переменную, а по оси y — другую. Так уравнение становится графиком, который можно построить и сравнить с другим.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как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одной плоскости изображены две прямые, их общая точка показывает решение системы. Когда точки пересечения нет, система не имеет единственного ответа.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 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задаёт прямую. Для её построения достаточно двух точек или таблицы значений, после чего линия проводится на координатной плоскости.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 через систему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алгоритм: от условия к проверенному ответу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69" y="2436975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параллельные и совпадающие прямые
</a:t>
            </a:r>
            <a:endParaRPr lang="en-US" sz="3131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имеют одинаковый наклон, но разные свободные члены. Они не пересекаются, поэтому система не имеет решений.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прямых можно заранее понять, какой ответ получится: одна точка, отсутствие решения или бесконечное множество решений.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системы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уравнения описывают одну и ту же прямую, то каждая её точка подходит системе. В этом случае решений бесконечно много.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тема «Системы двух уравнений с двумя неизвестными»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виду прямых определить ответ системы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взаимному положению прямых можно сразу понять, сколько решений имеет система двух линейных уравнений.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определить тип решения, а запись ответа зависит от того, существует ли единственная точка пересечения.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уравнений показывает связь между двумя неизвестными и учит находить единственную подходящую пару чисел. Подстановка, сложение и графический способ помогают решать её в разных ситуациях.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системах двух уравнений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2026-05-29T21:39:37Z</dcterms:created>
  <dcterms:modified xsi:type="dcterms:W3CDTF">2026-05-29T21:39:37Z</dcterms:modified>
</cp:coreProperties>
</file>