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Закаливание: основы, польза и правила безопасности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процедуры, которые укрепляют здоровье и учат действовать безопасно.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закаливание важно для семиклассников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возрастает учебная нагрузка, меняется режим дня, а прогулок часто становится меньше. Закаливание помогает поддерживать бодрость, устойчивость к погодным перепадам и полезные привычки каждый день.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закаливание и как оно действует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— это регулярное воздействие воздуха, воды и солнечного света, которое проводится мягко и постепенно, без резких изменений для организма.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повторении процедур организм быстрее приспосабливается к холоду и теплу. Лучше работают сосуды, а терморегуляция становится более точной и устойчивой.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появляется не сразу. Нужны одинаковый режим, последовательность и терпение, иначе организм не успевает закрепить полезную реакцию.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следить за самочувствием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озноб, головокружение, слабость или сильный холод, процедуру сразу прекращают. Безопасность важнее скорости и любых «рекордов».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нужно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процедуры должны быть короткими и щадящими. Затем нагрузку увеличивают очень медленно, чтобы организм привыкал без стресса и переохлаждения.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принципы безопасного закаливания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закаливания и их особенности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с чего лучше начинать и какие методы требуют большей осторожности.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мягкие способы подходят для начала, а водные процедуры требуют особенно аккуратного и постепенного подхода.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правила личной гигиены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постепенно формируется привычка закаливания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проверке самочувствия, постепенности и ежедневном наблюдении за реакцией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6068"/>
            <a:ext cx="209400" cy="16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815" y="3197877"/>
            <a:ext cx="195825" cy="223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воздухом: самый доступный способ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и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помогает чувствовать себя бодрее и легче переносить смену температуры. Начинать лучше с коротких прогулок и регулярного проветривания комнаты.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воздушного закаливания лишнюю одежду убирают постепенно. Важно не допускать ощущения холода, дрожи и переохлаждения, особенно в ветреную погоду.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 и ходьба усиливают эффект воздушных процедур. Движение помогает сохранять тепло, улучшает самочувствие и делает закаливание более естественным.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процедуры действуют сильнее, чем воздушные, поэтому начинать нужно с тёплой воды. Сначала подойдут обтирание влажным полотенцем и короткий душ.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водой: обтирание, обливание и душ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снижают очень постепенно, наблюдая за реакцией организма. Если появляется неприятный холод или дрожь, процедуру прекращают и возвращаются к более мягкому режиму.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увеличение нагрузки при закаливании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 ростом времени процедур температура снижается совсем немного, без резких скачков и лишнего риска.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прирост нагрузки помогает организму адаптироваться и закрепить полезную реакцию без перегрузки.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схема постепенности, 7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ванны: польза и ограничения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помогает организму вырабатывать витамин D, который нужен для костей и общего самочувствия. Но польза есть только при коротком и осторожном пребывании на солнце.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нахождение на жаре может вызвать перегрев, усталость и солнечный ожог. Особенно опасно проводить такие процедуры в середине дня, когда солнце наиболее сильное.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безопасности нужны головной убор, питьё воды и возможность уйти в тень. Лучше сочетать солнечные процедуры с обычной прогулкой, а не заменять её.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ванны должны быть намного короче, чем пребывание в тени. Начинать следует с малого времени и внимательно следить за самочувствием.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польза от регулярного закаливания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коротких процедур организм начинает спокойнее реагировать на прохладу и перемену погоды. Появляется привычка следить за самочувствием и не переусердствовать.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недель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помогает лучше просыпаться утром, дольше сохранять бодрость и легче переносить холод или жару. Выносливость растет постепенно, без резких нагрузок.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закаливание поддерживает дисциплину, устойчивый режим дня и внимательное отношение к здоровью. Школьнику проще совмещать учебу, отдых и активность.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закаливание временно нельзя проводить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ситуациях организму нужен отдых и восстановление, поэтому процедуры откладывают до нормализации состояния.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самочувствие ухудшилось, закаливание не ускоряет выздоровление. Возвращаться к нему следует только после восстановления и при необходимости после совета взрослого или врача.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и основы здорового образа жизни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нагрузка выбрана правильно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признакам нормальной реакции организма и признакам перегрузки при закаливающих процедурах.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зарядка и подвижные игры усиливают действие закаливания, потому что организм быстрее разогревается, лучше работает кровообращение и легче поддерживается тонус мышц.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прогулка, душ после активности и отдых по режиму становятся привычкой, здоровье укрепляется комплексно. Так закаливание входит в обычный день без лишних усилий и перегрузки.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и физическая активность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закаливанию работать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полезная процедура теряет эффект, если режим постоянно нарушается или человек игнорирует восстановление после нагрузки.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— нерегулярность. Устойчивый результат дает только спокойный, повторяющийся режим без резких экспериментов.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правилам личной гигиены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233" y="1675625"/>
            <a:ext cx="2167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Распространенные мифы о закаливании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холоднее, тем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неверно: слишком сильное охлаждение не приносит пользы, а может вызвать переохлаждение и ухудшить самочувствие. Важно не смелость, а постепенность и контроль реакции организма.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защищает от всех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Процедуры помогают укреплять организм, но не делают человека полностью неуязвимым. Здоровый сон, питание и гигиена остаются такими же важными, как и сами процедуры.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нужны только экстремальные способы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лучше подходят мягкие и безопасные методы: воздух, прогулки, умывание прохладной водой. Резкие эксперименты не ускоряют результат и часто создают лишний риск.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путь дает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появляется, когда действия повторяются регулярно, а нагрузка увеличивается постепенно. Тогда организм привыкает спокойно, без стресса и неприятных ощущений.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недельный режим закаливания для школьника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Будни: короткие привычки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окно в комнате открыто на несколько минут, а перед сном помещение снова проветривается. После умывания прохладной водой школьник идет на прогулку и возвращается с румянцем на щеках, но без озноба. Такой режим легко поместить в обычный школьный день.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Выходные: больше воздуха 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субботу и воскресенье прогулка становится длиннее, а во дворе или в парке появляются активные игры. Рядом с напитком стоит спортивная сумка, а на календаре отмечены выполненные дни. Это показывает, как маленькие шаги складываются в устойчивую привычку.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сильнее всего влияют на успех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результат влияют не только сами процедуры, но и то, как школьник спит, двигается и одевается в течение всего дня.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факторы — регулярность и сон. Без них организм хуже восстанавливается, а закаливание не становится устойчивой привычкой.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ОБЗР и здоровому образу жизни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 семиклассника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делать закаливание полезным и не допускать перегрузки организма.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важнее скорости результата. Если соблюдать простые правила и внимательно следить за самочувствием, закаливание остается полезным и комфортным.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 и правила сохранения здоровья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— привычка, которая работает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приносит пользу, когда становится частью повседневного режима: без спешки, с учетом самочувствия и в сочетании с движением, сном и заботой о здоровье.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2026-05-21T02:01:18Z</dcterms:created>
  <dcterms:modified xsi:type="dcterms:W3CDTF">2026-05-21T02:01:18Z</dcterms:modified>
</cp:coreProperties>
</file>