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Дон Кихот: мысль и действие в литературе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героя, два пути: сомнение Гамлета и смелость Дон Кихота.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великих героя мировой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 Сервантес создали образы, которые по-разному отвечают на вызовы жизни. Гамлет ищет истину через размышление, а Дон Кихот идёт к идеалу через поступок. Их сравнение помогает понять, как мысль и действие влияют на судьбу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как герой разума и сомнения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Гамлет оказывается среди лжи, недоверия и дворцовых интриг. Он чувствует, что мир изменился, и уже не может принимать слова на веру.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постоянно проверяет факты, сопоставляет детали и боится ошибиться. Его решение всегда проходит через внутренний спор, в котором сталкиваются долг, совесть и страх.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выглядит медлительным, но его остановка связана не с слабостью, а с ответственностью. Для него важно не просто наказать виновного, а сделать это справедливо.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как герой мечты и действия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Алонсо Кихано, бедный идальго из Ла-Манчи, увлекается рыцарскими романами и решает жить, как настоящий странствующий рыцарь.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ждёт удобного момента и сразу берётся за дело. Для него поступок важнее долгих раздумий, а вера в идеал сильнее сомнений.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действия часто выглядят смешно, потому что он путает фантазию с реальностью. Но за ошибками стоит не глупость, а чистое стремление к высокому смыслу.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защищает слабых, ищет подвиг и хочет восстановить справедливость. Он искренне уверен, что добро можно отстоять смелостью и честью.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слабость одного и не превосходство другого, а разные способы переживать трудную ситуацию.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ключевым признакам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выбирает анализ, а Дон Кихот — немедленное действие; их сила проявляется по-разному.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художественным характеристикам персонажей, основанное на произведениях У. Шекспира «Гамлет» и М. де Сервантеса «Дон Кихот».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Гамлет медлит с поступком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не хочет обвинять Клавдия без доказательств. Он ищет подтверждение в поступках и словах, потому что для него правда важнее быстрого решения.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Королевский двор кажется Гамлету местом обмана. Из-за этого он осторожен: ему нужно понять, где искренность, а где только удобная маска.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долга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считает, что обязан помнить об отце и не совершить несправедливость. Его задержка связана с желанием поступить честно, а не импульсивно.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«Мышеловка» помогает Гамлету увидеть возможную реакцию Клавдия. Это показывает, что он доверяет не догадке, а проверенному наблюдению.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Дон Кихот действует сразу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смотрит на мир через книги о рыцарях, поэтому обычные вещи кажутся ему началом большого приключения. Его воображение сразу превращает повседневность в подвиг.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останавливается, чтобы проверить, что перед ним на самом деле. Стоит ему увидеть мельницу или постоялый двор, как он уже готов вступить в бой.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Дон Кихота вдохновляет, но часто приводит к ошибкам и смешным неудачам. Он действует искренне, однако реальность не совпадает с его мечтой.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герои смотрят на мир, выбирают цель и приходят к последствиям своих поступков.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Гамлета и Дон Кихота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ищет истину через размышление, а Дон Кихот — идеал через поступок; одиночество каждого связано с его выбором.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по произведениям У. Шекспира и М. де Сервантеса.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череп Йорика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Кладбище как место тихого раздумья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кладбище Гамлет встречает череп Йорика и смотрит на него как на знак неотвратимости смерти. Мрачная земля, тишина и тяжёлое небо усиливают ощущение, что человеческая жизнь очень хрупка. В этой сцене особенно заметна его остановка перед вечным вопросом о смысле существования.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Череп, который уравнивает всех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шута напоминает Гамлету, что перед смертью равны и весёлый человек, и великий правитель. Когда-то Йорик развлекал двор, а теперь осталась только кость в руках принца. Этот образ делает размышления героя особенно сильными и печальными.
</a:t>
            </a:r>
            <a:endParaRPr lang="en-US" sz="1003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Дон Кихот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принимает ветряные мельницы за великанов и немедленно нападает на них. Он видит не обычное поле, а место для подвига. Из-за этого его копьё сталкивается не с врагом, а с реальностью.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мечты с реальностью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эпизод стал символом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показывает, как сильная мечта может вступить в спор с обычной жизнью. Величие намерения здесь сталкивается с простым фактом, и возникает смешная, но запоминающаяся сцена.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принимают решения Гамлет и Дон Кихот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два противоположных пути: у Гамлета решение проходит через сомнение и проверку, у Дон Кихота — через впечатление и немедленное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723" y="1986438"/>
            <a:ext cx="2934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как образ мыслителя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видит мир как задачу, которую нельзя решить наспех. Он снова и снова возвращается к одним и тем же вопросам, потому что боится ошибиться и навредить невиновному.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важно не только узнать правду, но и остаться нравственно чистым. Он оценивает свои слова и поступки так же строго, как поступки других людей.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 простого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монолог показывает не слабость, а сложность выбора. Гамлет пытается понять смысл жизни и смерти, а потому не принимает решение автоматически.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медлительность рождается из анализа, а не из безразличия. Гамлет ищет доказательства, чтобы поступок был справедливым и не стал новой ошибкой.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как образ мечтателя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смотрит на мир через книги о рыцарях и видит в обычных вещах знак большого подвига. Поэтому он сразу вступает в действие, не ожидая подтверждений.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мечта кажется смешной окружающим, но в ней есть искренняя вера в честь, добро и защиту слабых. Герой не хочет жить только ради удобства и выгоды.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веры он часто ошибается и терпит поражения, однако не теряет внутреннего достоинства. Именно поэтому Дон Кихот запоминается как смелый, хотя и уязвимый идеалист.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персонажа меняют жизнь людей вокруг себя, но делают это по-разному: один через трагедию, другой через череду нелепых столкновений с реальностью.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поступков героев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внутренний разрыв героя, тем заметнее последствия для окружающих и тем меньше совпадение между намерением и итогом.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образов по произведениям У. Шекспира и М. де Сервантеса; обобщение для учебной презентации.
</a:t>
            </a:r>
            <a:endParaRPr lang="en-US" sz="6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как цена выбора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остаётся один, потому что не доверяет двору и постоянно чувствует вокруг себя ложь. Из-за этого он не может опереться на чужую поддержку и вынужден решать всё сам.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тоже одинок, но по другой причине: он живёт по законам рыцарских книг, которые другие люди уже не принимают всерьёз. Его мир слишком далёк от обычной жизни.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отдаляются от людей не из-за гордости, а из-за внутреннего выбора. Один ищет правду, другой — идеал, и оба пути делают общение трудным.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помогает увидеть характер каждого особенно ясно. Оно показывает, что сильная личность нередко платит за верность своим убеждениям отсутствием простого взаимопонимания.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откуда возникает конфликт, как действует герой и к чему это приводит.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Мысль, действие и итог в судьбе героев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долгое размышление приводит к застою, а слишком быстрое действие — к неверным решениям. Баланс нужен обоим героям, но каждый теряет его по-своему.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Гамлета и Дон Кихота по текстам Шекспира и Сервантеса.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187" y="1940958"/>
            <a:ext cx="20115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образы важны для школьника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 трудной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помогает понять, как сложно решать, когда не уверен в фактах и боишься совершить несправедливый поступок. Такая ситуация знакома почти каждому школьнику.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мечты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показывает, что мечта и вера в добро могут подталкивать к смелому действию. Это важно, когда хочется не просто наблюдать, а что-то изменить.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себя и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учат замечать разницу между внутренним миром человека и тем, как его видят окружающие. Это помогает лучше понимать и себя, и одноклассников.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двух литературных миров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Корона, череп и тёмный дворец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Гамлета строится вокруг власти, тайны и памяти о смерти. Корона напоминает о престоле, череп — о бренности жизни, а дворец кажется местом интриг, где трудно найти честный ответ.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Копьё, доспехи и Росинант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Дон Кихота выглядит совсем иначе: в нём есть старые доспехи, верный конь и оружие, готовое к подвигу. Эти вещи создают образ странствия, где реальность постоянно смешивается с мечтой.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Ветряные мельницы как знак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эпизод показывает столкновение фантазии и реальности. Дон Кихот принимает мельницы за великанов и бросается в бой, а читатель видит, как благородный порыв превращается в комическую сцену.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не хотят жить по инерции и выбирают путь, который требует личной смелости. Их сходство заметно, даже если способы поведения полностью разные.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Гамлета и Дон Кихота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Дон Кихот по-разному отвечают на вызовы мира, но оба ищут смысл выше повседневной выгоды и удобства.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образов по произведениям У. Шекспира и М. де Сервантеса; учебное обобщение.
</a:t>
            </a:r>
            <a:endParaRPr lang="en-US" sz="6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равновесие мысли и действия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 Дон Кихот показывают две крайности поведения: один слишком долго размышляет, другой слишком быстро действует. Литература учит, что человеку нужен и разум, и смелость.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2026-05-23T02:12:22Z</dcterms:created>
  <dcterms:modified xsi:type="dcterms:W3CDTF">2026-05-23T02:12:22Z</dcterms:modified>
</cp:coreProperties>
</file>