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осанки и плоскостопия общие причины: рост, слабые мышцы, малоподвижность и ошибки повседневности.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нарушения осанки и развитие плоскостопия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15–16 лет организм быстро перестраивается: кости нередко удлиняются быстрее, чем успевают укрепиться мышцы и связки. Одновременно растёт доля времени за партой и у экранов, а активность снижается. Поэтому формируются устойчивые привычки позы и походки.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в 10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свод стопы как элементы опоры тела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свод стопы амортизирует и распределяет нагрузку при ходьбе и беге, снижая ударное воздействие на суставы.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осанки и уплощении свода стопы биомеханика меняется: нагрузка на мышцы и суставы распределяется неравномерно, что постепенно усиливает перегрузку.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— это привычное положение головы, плеч, грудной клетки, таза и позвоночника при стоянии и движении, где сохраняется относительная симметрия всего тела.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нарушения: от привычки к деформации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факторов, которые накапливаются ежедневно и закрепляются незаметно.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1895370"/>
            <a:ext cx="4014300" cy="18949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нарушения осанки и плоскостопия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факторы складываются в единый риск-профиль, а итогом часто становится мышечная усталость и боли при нагрузке.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проблема возникает не из одной причины, а из сочетания: рост и слабая поддержка усиливаются сидячими привычками и неподходящей обувью.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Структурированная сводка по описанным факторам из исходного материала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Сидячий образ жизни как главный фактор риска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движения — меньше «поддержки»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проводят в сидячем положении 6–10 часов в день: уроки, домашняя работа, время с гаджетами. При длительном сидении снижается тонус мышц корпуса, грудной отдел постепенно округляется, а голова смещается вперёд.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страдает стопа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при этом получает меньше естественной нагрузки, чем при ходьбе и беге. Поэтому мышцы свода работают слабее, и постепенно ухудшается их способность поддерживать амортизацию при движении.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на позвоночник при разных положениях тела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школьная поза при неверной посадке добавляет заметное напряжение, которое накапливается в течение учебного дня.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сохраняется статическое положение, тем выше суммарная нагрузка: это объясняет, почему риск растёт именно в период длительных занятий.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относительных значений из исходного материала (условная шкала: стоя = 100%).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работа корсета обычно проявляется как слабость спины, пресса и ягодиц; одновременно укорочение грудных мышц и задней поверхности бедра облегчает согнутую позу.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баланса мышц устойчивость туловища и стопы снижается быстрее.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выводы по описанным признакам из исходного материала (без точных процентов).
</a:t>
            </a:r>
            <a:endParaRPr lang="en-US" sz="5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постоянном ношении такой обуви мышцам свода сложнее удерживать правильную форму и амортизацию. Поэтому важно сравнивать поддержку пятки и возможность естественного функционирования стопы.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обувь влияет на развитие плоскостопия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узкая, жёсткая, плоская или обувь с недостаточной фиксацией пятки ограничивает естественные движения стопы и работу мышц. В результате утомляемость растёт, а распределение давления становится неравномерным.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быстрый рост и особенности соединительной ткани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это же время сохраняются ошибки осанки, малоподвижность и неудобная обувь, функциональные нарушения закрепляются быстрее. Организм «учится» неправильной механике через повторение.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скачка роста кости удлиняются быстрее, чем укрепляются мышцы и связки, поэтому тело временно становится менее устойчивым. На этом фоне любая статическая неправильная поза ощущается сильнее.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подростков слабость связок и повышенная подвижность суставов имеют наследственный характер. Это делает опорно-двигательный аппарат более чувствительным к нагрузкам в быстрой фазе перестройки.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наследственность и рост не являются приговором: решающим фактором становится то, как подросток компенсирует изменения движением, посадкой и подходящей обувью.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3009" y="950175"/>
            <a:ext cx="4977981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признаки, которые помогают заметить проблему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осанки и плоскостопие часто начинают проявляться постепенно: внешние изменения появляются раньше выраженной боли. Ниже — на что обратить внимание в школьной повседневности и после уроков.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в школьной практике и описания клинических признаков без привязки к конкретному исследованию.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сигналы лучше фиксировать в течение 1–2 недель: если они повторяются после уроков и не исчезают полностью после отдыха, стоит обсудить ситуацию со специалистом.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плоскостопие отражается на всём организме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ось нижних конечностей: нагрузка распределяется иначе, что отражается на положении таза и повышает нагрузку на поясничный отдел позвоночника.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уплощении свода стопы снижается амортизация при опоре и ходьбе, поэтому ударная нагрузка сильнее передаётся на голеностопные, коленные и тазобедренные суставы.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плоскостопие не остаётся «проблемой стопы». Оно может усиливать общую утомляемость, провоцировать боли и ухудшать удержание правильной осанки.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плоскостопия и нарушения осанки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биомеханическая цепочка: плоскостопие меняет опору и походку, а слабая осанка ускоряет развитие плоскостопия при сохранении привычек.
</a:t>
            </a:r>
            <a:endParaRPr lang="en-US" sz="9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чаще всего усиливают проблему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риск возрастает особенно, когда одновременно совпадают несколько факторов: например, длительное сидение, неудобная обувь и перенос веса на одну сторону.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мультифакторность: одна причина редко объясняет всё. Наибольший эффект даёт одновременная работа над привычками, движением и подбором обуви.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риска из описательного обзора повседневных условий школьной жизни (оценочные доли для визуализации, точные проценты по населению не установлены).
</a:t>
            </a:r>
            <a:endParaRPr lang="en-US" sz="3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367" y="1022089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привычки, которые закрепляют нарушения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одну ногу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постоянно переносит вес на одну сторону, мышцы корпуса и таза включаются несимметрично. Со временем это закрепляет перекос положения плеч и может усиливать перегрузку свода стопы.
</a:t>
            </a:r>
            <a:endParaRPr lang="en-US" sz="996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на одном плече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рюкзака без равномерного распределения веса повышает нагрузку на одну половину тела. Это меняет положение таза, а затем отражается на осанке и походке на уроках и по дороге домой.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высота стола и монитора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низкий или высокий стол заставляет держать плечи напряжённо, а шея принимает вынужденный наклон. Неправильная высота монитора усиливает наклон головы вперёд и снижает качество опоры.
</a:t>
            </a:r>
            <a:endParaRPr lang="en-US" sz="932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перерывы на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долгом сидении мышцы спины и стоп утрачивают тонус и хуже удерживают положение тела. Даже короткие паузы помогают «разгрузить» суставы и возвращать привычную правильную посадку.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снижает последствия длительного сидения: мышцы корпуса возвращают устойчивость, а свод стопы работает активнее. В итоге меньше риск закрепления неправильной позы и перекосов.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как профилактика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бег, плавание, упражнения на равновесие и движения для стоп помогают поддерживать тонус мышц и улучшают координацию. Так легче формируются правильные двигательные стереотипы.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845" y="1606263"/>
            <a:ext cx="3884009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меры профилактики в повседневной 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 регулярные действия в школе и дома уменьшают перегрузку спины и стоп, помогают сохранить симметрию и поддерживают правильную осанку в течение учебного года.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разница обычно появляется при сочетании трёх элементов: движение в течение дня, укрепляющие упражнения и корректный подбор обуви.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профилактики опорно-двигательных нарушений в школьном возрасте (без привязки к одному клиническому протоколу).
</a:t>
            </a:r>
            <a:endParaRPr lang="en-US" sz="4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оценка специалиста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служат частые жалобы на дискомфорт после уроков физкультуры и заметное уплощение свода стопы при стоянии, особенно если это становится устойчивой тенденцией.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признак — стойкое нарушение походки или ухудшение осанки, которое не проходит после отдыха. Ранний осмотр помогает уточнить причины и предотвратить закрепление деформаций.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Обратитесь к врачу или специалисту по лечебной физкультуре при боли в спине или стопах, выраженной асимметрии плеч, а также если утомляемость при ходьбе появляется быстрее обычного.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коррекции: от привычек к устойчивому результату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коррекции опирается на системность: сначала оценка и причины, затем изменения в быту и нагрузках, после — регулярный контроль прогресса.
</a:t>
            </a:r>
            <a:endParaRPr lang="en-US" sz="9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общие причины — взаимосвязанные последствия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осанки и плоскостопие у подростков чаще развиваются из-за сочетания малой активности, слабости мышц, ошибок посадки, быстрого роста и неподходящей обуви. Эти состояния усиливают друг друга. Раннее выявление и регулярная профилактика помогают сохранить работоспособность и снизить риск стойких болей и деформаций.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2026-05-14T08:04:01Z</dcterms:created>
  <dcterms:modified xsi:type="dcterms:W3CDTF">2026-05-14T08:04:01Z</dcterms:modified>
</cp:coreProperties>
</file>