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человека в живом мире: морфология и физиология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уникальных биологических особенностей Homo sapiens в системе живой природы.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положение человека среди организмов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 животным, классу млекопитающих и отряду приматов. Род Homo выделяется прямохождением и сложной нервной системой, что отличает его от других приматов.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208985"/>
            <a:ext cx="2533649" cy="1719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005" y="2208985"/>
            <a:ext cx="2533649" cy="17196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065" y="2208985"/>
            <a:ext cx="2533649" cy="17196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1125" y="2208985"/>
            <a:ext cx="2533649" cy="17196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8263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и первые шаги к прямохождению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4–2 миллиона лет назад и знамениты развитием прямохождения — важнейшего эволюционного прорыва, который освободил руки и изменил образ жизни.
</a:t>
            </a:r>
            <a:endParaRPr lang="en-US" sz="1275" dirty="0"/>
          </a:p>
        </p:txBody>
      </p:sp>
      <p:sp>
        <p:nvSpPr>
          <p:cNvPr id="14" name="Text 2"/>
          <p:cNvSpPr txBox="1"/>
          <p:nvPr/>
        </p:nvSpPr>
        <p:spPr>
          <a:xfrm>
            <a:off x="360000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habilis: изготовление орудий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2,4 миллиона лет назад Homo habilis начал создавать примитивные каменные инструменты, что стало первым этапом использования технологий в человеческой эволюции.
</a:t>
            </a:r>
            <a:endParaRPr lang="en-US" sz="1248" dirty="0"/>
          </a:p>
        </p:txBody>
      </p:sp>
      <p:sp>
        <p:nvSpPr>
          <p:cNvPr id="15" name="Text 3"/>
          <p:cNvSpPr txBox="1"/>
          <p:nvPr/>
        </p:nvSpPr>
        <p:spPr>
          <a:xfrm>
            <a:off x="636606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и освоение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распространился за пределы Африки, осваивая новые территории. Он активно использовал огонь и имел увеличенный мозг, что свидетельствует о развитии культуры.
</a:t>
            </a:r>
            <a:endParaRPr lang="en-US" sz="1191" dirty="0"/>
          </a:p>
        </p:txBody>
      </p:sp>
      <p:sp>
        <p:nvSpPr>
          <p:cNvPr id="16" name="Text 4"/>
          <p:cNvSpPr txBox="1"/>
          <p:nvPr/>
        </p:nvSpPr>
        <p:spPr>
          <a:xfrm>
            <a:off x="91321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и современного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возникли около 300 тысяч лет назад, появились сложные формы культуры, язык и высокоразвитое мышление, что стало основой современного человека.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688150" y="1027375"/>
            <a:ext cx="108396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рода Homo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 функциональные особенности Homo sapiens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выделяется прямохождением, сложной структурой кисти и S-образным позвоночником, что обеспечивает высокую мобильность и устойчивость тела.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Высокоразвитые лобные доли мозга обеспечивают планирование и абстрактное мышление, а также формирование речи и социального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689424"/>
            <a:ext cx="6228408" cy="18960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морфологических характеристик приматов и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роста, массы и продолжительности жизни у шимпанзе, горилл 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менее массивен, но живет дольше и обладает высокой адаптивностью.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 приматов 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среди млекопитающих: ключевые признаки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волосяного покрова и постоянная температура тела обеспечивают стабильность внутренней среды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и живорождение повышают выживаемость потомства через уход за ним и грудное вскармливание.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нервная система и сложные социальные структуры характерны для человека, выделяя его среди млекопитающих.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Выпрямление позвоночника и формирование массивного таза обеспечивают эффективное прямохождение и стабильность тела в вертикальном положении.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лицевого отдела черепа и формирование подбородочного выступа связаны с изменением питания и развитием речь и мимики.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Морфологическая дифференциация человека и ее этапы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функции мозга человека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и сложность мозга 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объем мозга человека составляет 1350 см³, значительно превосходя мозг шимпанзе с 400 см³. Сложная структура коры способствует когнитивным способностям.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корковых зон и борозд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борозд на коре увеличивает площадь мозга, что улучшает обработку информации и способствует развитию памяти и внимания.
</a:t>
            </a:r>
            <a:endParaRPr lang="en-US" sz="1259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Асимметрия полушарий и символическое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полушарие отвечает за язык и символику, формируя основы абстрактного мышления и коммуникации, что отличает человека от других приматов.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отличия человека от других приматов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метаболизма обеспечивает энергию для сложной умственной и физической деятельности.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детский период способствует обучению и накоплению культурного опыта.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поведения сохраняется на протяжении жизни, включая развитую память и рефлексы.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различным климатическим условиям позволила человеку успешно расселиться по всей Земле.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прямохождения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Двуногая походка снижает энергозатраты при ходьбе и освобождает руки для выполнения сложных задач. Это ключевой фактор эволюционного успеха человека.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конечностей и позвоночника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имеет S-образную форму, а таз крепкий и широкий, что обеспечивает устойчивость и защиту внутренних органов. Руки и кисти отличаются высокой подвижностью и точностью движений.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органов чувств и значение сенсорных систем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человека обладают высокой специализацией, обеспечивающей точное восприятие окружающей среды. Бинокулярное зрение с цветоразличением позволяет ориентироваться в пространстве и распознавать объекты.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характеризуется широкой частотной гаммой, важной для социальной коммуникации. Кроме того, тактильные, вкусовые и обонятельные системы адаптированы к сложной деятельности и межличностному взаимодействию.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5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1700 ккал/сут
</a:t>
            </a:r>
            <a:endParaRPr lang="en-US" sz="4757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 средний базальный метаболизм взрослого человека, отражающий высокий уровень энергетического обмена, необходимого для поддержания жизнедеятельности и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физиологии человека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Базальный метаболизм у взрослого человека около 1700 килокалорий в сутки обозначает интенсивность обменных процессов, обеспечивая физиологические функции и адаптацию к нагрузкам.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основы речи и мышления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Брока, расположенный в лобной доле, отвечает за мотивацию и артикуляцию речи, позволяя формировать связную речь и управление голосом.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Вернике обеспечивает понимание речи и смысловую обработку звуков, что необходимо для коммуникации и восприятия языковых знаков.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Биоэлектрическая активность коры головного мозга способствует абстрактному мышлению, синтетическому восприятию и развитию сложных культурных форм.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Противопоставленный большой палец обеспечивает точное захватывание и манипулирование предметами. Такая морфология кисти поддерживает развитие сложных инструментов и ремесел.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мускулатура и тонкая моторика способствуют выполнению точных движений, необходимых для письма, рисования и научных экспериментов, что отличает человека от других видов.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человека и ее роль в эволюции труда и творчества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эволюционные адаптации человека и их значение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4–2 млн лет назад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начинают прямохождение, что меняет опорно-двигательную систему и освобождает руки для новых функций.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200 тыс. лет назад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распространяется за пределы Африки, осваивает огонь и коллективные методы выживания.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 млн лет назад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habilis, изготавливающего первые примитивные орудия труда, свидетельствует о росте интеллектуальных возможностей.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200 тыс. лет назад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Homo sapiens с увеличенным мозгом, развитием речи и сложных форм культуры, что приводит к глобальному расселению.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детство как основа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Продолжительный период развития позволяет передавать социальный опыт и формировать уникальные навыки. Этот этап критичен для освоения речи, культуры и морали.
</a:t>
            </a:r>
            <a:endParaRPr lang="en-US" sz="1558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выживаемость взрослого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половое созревание сопровождается улучшением здоровья взрослых особей, что способствует развитию сложных форм образования и социальной организации в обществах.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особенности продолжительности жизни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мозга и индекс энцефализации у приматов и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массу мозга и индекс энцефализации у человека и ближайших приматов, отражая связь с когнитивными способностями.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существенно большим мозгом и более высоким индексом энцефализации, что связано с развитым интеллектом и социальным поведением.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и морфологическое разнообразие Homo sapiens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формируется за счёт мутаций и смешения популяций, что поддерживает адаптацию к различным условиям среды.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подтверждают африканское происхождение современного человека около 200 тысяч лет назад и пути его миграций по планете.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различия проявляются в разнообразии роста, цвета кожи, формы лица и телосложения среди разных этнических групп.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является основой биологической гибкости человеческих популяций, позволяя успешно существовать в различных климатических и социальных условиях.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и социальная уникальность человека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сочетает сложную биологию с развитым социальным поведением, что отражается в когнитивных возможностях и межличностной коммуникации.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 физиологические особенности поддерживают интеллектуальную и культурную деятельность, отличающую Homo sapiens от других животных.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выражается в способности к самоосознанию, творчеству и этическим нормам, влияющим на глобальное преобразование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человек — уникальное звено живого мира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 физиологические особенности делают человека исключительным видом. Интеллект, речь и культура трансформируют природу, создавая новые формы взаимодействия и развития общества.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2026-05-10T06:48:57Z</dcterms:created>
  <dcterms:modified xsi:type="dcterms:W3CDTF">2026-05-10T06:48:57Z</dcterms:modified>
</cp:coreProperties>
</file>