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безопасен только при внимательности и соблюдении правил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дома: основные правила для школьников
</a:t>
            </a:r>
            <a:endParaRPr lang="en-US" sz="28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дома важно быть осторожным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кажется привычным и спокойным, но именно здесь чаще всего случаются бытовые травмы. Опасность скрывается в кухне, ванной, у окон, рядом с электроприборами и лекарствами. Знание простых правил помогает избежать беды и вовремя попросить помощь.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8506" y="1296175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встречаются дома чаще всего
</a:t>
            </a:r>
            <a:endParaRPr lang="en-US" sz="2341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жар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свечи, спички и горячая посуда опасны даже на короткое время. Неловкое движение, спешка или игра рядом с огнём могут быстро привести к ожогу или пожару.
</a:t>
            </a:r>
            <a:endParaRPr lang="en-US" sz="124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провода, розетки и зарядные устройства становятся особенно опасными, если рядом вода. Ошибка может закончиться ударом током, поэтому трогать неисправную технику нельзя.
</a:t>
            </a:r>
            <a:endParaRPr lang="en-US" sz="1081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Ванная, кухня и мокрый пол часто становятся причиной падений. Если бежать или не смотреть под ноги, можно получить ушиб, растяжение или даже более серьёзную травму.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чистящие средства и аэрозоли нельзя пробовать, нюхать или переливать в другую тару. Даже яркая упаковка не делает содержимое безопасным для ребёнка.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входная дверь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балконы и незнакомцы у двери требуют особой осторожности. Здесь важно не доверять случайным просьбам, не опираться на сетку и не подходить к краю.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 снижает риск травм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проход и убранные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обувь и провода на полу мешают идти и легко становятся причиной падения. Когда проходы свободны, риск ушиба и растяжения заметно уменьшается.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аккуратное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иголки, зарядные устройства и другие мелкие предметы лучше держать на своих местах. Хорошее освещение помогает увидеть препятствие заранее и избежать опасной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дома чаще возникают опасные ситуации
</a:t>
            </a:r>
            <a:endParaRPr lang="en-US" sz="283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бытовые действия становятся рискованными, если спешить или отвлекаться. Особенно это заметно там, где одновременно есть вода, тепло и острые предметы.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ванная — главные зоны риска. Но опасность может возникнуть в любой части дома, если не соблюдать простые правила.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личной безопасности дома; схема распределения зон риска составлена для наглядности.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кухне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к плите нужно только внимательно и сухими руками. Нельзя тянуться к горячим кастрюлям, а рядом с огнём не должны лежать бумага, полотенца и другие легко горящие вещи.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кастрюль и сковородок надо поворачивать внутрь, чтобы их случайно не задели. Горячую посуду, кипяток и чайник переносит только взрослый, без спешки и лишних движений.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спички, зажигалки и электроприборы хранятся отдельно и вне доступа младших детей. На кухне нельзя играть, бегать и отвлекать взрослого во время готовки.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3011"/>
            <a:ext cx="4106400" cy="19565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предмет и безопасное действие
</a:t>
            </a:r>
            <a:endParaRPr lang="en-US" sz="283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опасного предмета есть своё простое правило. Его нужно помнить и выполнять без исключений.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может ранить, обжечь или отравить, с ним не экспериментируют. Сначала зовут взрослого, потом действуют по правилам.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дома для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зарядные устройства
</a:t>
            </a:r>
            <a:endParaRPr lang="en-US" sz="2845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Треснувшая розетка, оголённый провод или искрение — это не мелкая поломка, а реальная опасность. К таким местам нельзя подходить и тем более прикасаться мокрыми руками.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Вытаскивать вилку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Вилку нельзя выдёргивать за шнур, потому что провод может повредиться ещё сильнее. Безопаснее держаться только за корпус вилки и действовать спокойно.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закрывать зарядку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Зарядное устройство не накрывают одеждой, одеялом или подушкой. Ему нужен воздух, иначе оно может перегреться и стать причиной возгорания.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звать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гари, треск, искры или нагрев розетки, нужно сразу отойти и сообщить взрослым. Самостоятельно чинить электричество школьнику нельзя.
</a:t>
            </a:r>
            <a:endParaRPr lang="en-US" sz="12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запахе газа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запаха газа дома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огонь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зажигалки нельзя считать игрушками: ими пользуются только взрослые и хранят в недоступном месте. Даже маленькое пламя опасно рядом с бумагой, тканью, шторами и пластиком.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пожар, нужно сразу выйти, закрыть дверь за собой и вызвать 112. Нельзя прятаться, возвращаться за вещами или пытаться тушить сильный огонь самостоятельно.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опаснее всего при пожаре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высокая температура опасны не меньше огня: они быстро лишают человека видимости и возможности дышать.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по мере развития пожара, поэтому решающими становятся первые минуты и немедленный выход из помещения.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 материалам правил пожарной безопасности и действий при пожаре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чистящие средства и аэрозоли держат отдельно, в закрытом месте, куда ребенок не может добраться без помощи взрослого.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неизвестные жидкости, переливать их в бутылки из-под напитков или смешивать разные средства между собой.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произошел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вещества на кожу, в глаза или в рот нужно сразу позвать взрослого и следовать его указаниям.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бытовая химия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балконы и высота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открытого окна нельзя становиться на подоконник, играть рядом с проемом или опираться на москитную сетку: она не выдерживает вес человека и не защищает от падения.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балконе особенно опасны бег, толчки, свешивание через перила и игры с мячом у края. Любая потеря равновесия там может привести к серьезной травме.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Стулья, коробки и другие предметы возле окна не стоит использовать как ступеньку или опору. Чем свободнее пространство у проема, тем меньше риск случайного падения.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с незнакомцами у двери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настойчиво просит открыть дверь, нужно сохранять спокойствие и не поддаваться на уговоры или обещания помощи.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надежное поведение — не вступать в разговор без необходимости и сразу сообщать взрослым о подозрительном визите.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правилам безопасного поведения дома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основные выходы из квартиры или дома и заранее обсудите, каким путем можно выйти быстро и без лишних препятствий.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Запомните, где лежит телефон, и держите под рукой номера близких взрослых, чтобы не тратить время на поиски в тревожной ситуации.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Договоритесь о месте встречи после эвакуации. Это помогает не потеряться, если выйти пришлось в спешке или по разным путям.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проговорите действия при пожаре, запахе газа и отключении света, чтобы каждый член семьи понимал свою роль и не растерялся.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план действий при чрезвычайной ситуации
</a:t>
            </a:r>
            <a:endParaRPr lang="en-US" sz="24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порезе или ушибе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школьника при бытовой травме: сначала остановиться, затем обратиться к взрослому и выполнить простые меры первой помощи.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эти номера рядом с телефоном и используйте их только в реальной опасной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назвать адрес и не завершать разговор первым: диспетчер подскажет, что делать дальше.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и службы РФ; актуально на 2025 год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когда их вызывать
</a:t>
            </a:r>
            <a:endParaRPr lang="en-US" sz="28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коробка для первых минут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стоит закрытая аптечка с пластырями, бинтом и стерильными салфетками. Рядом лежит антисептик и термометр. Все предметы разложены так, чтобы взрослый быстро нашел нужное, а ребенок не открыл коробку без разрешения.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который помогает не растеряться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соседнем ящике лежат фонарик и запасные батарейки. Они нужны при отключении света или если ночью приходится искать дорогу к выходу. Рядом висит список телефонов взрослых, написанный крупно и понятно.
</a:t>
            </a:r>
            <a:endParaRPr lang="en-US" sz="1284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все подписано и закрыто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хранится отдельно от игрушек и школьных вещей. Она выглядит опрятно, закрывается на защелку и имеет понятную подпись. Такая организация помогает быстро найти нужное и не превращает лекарства в опасную находку.
</a:t>
            </a:r>
            <a:endParaRPr lang="en-US" sz="121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аптечка и полезные вещи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10875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1750" y="1294125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делают дом безопаснее
</a:t>
            </a:r>
            <a:endParaRPr lang="en-US" sz="2502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после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Разложенные игрушки, коробки и провода легко становятся причиной падений. Если сразу убрать вещи на место, в комнате остается свободный проход и меньше шансов удариться или споткнуться.
</a:t>
            </a:r>
            <a:endParaRPr lang="en-US" sz="107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бегать по мокрому полу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пол особенно опасен в ванной и на кухне. Спокойный шаг и внимание к поверхности помогают избежать падений, ушибов и травм головы.
</a:t>
            </a:r>
            <a:endParaRPr lang="en-US" sz="1194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незнакомые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упаковки, острые детали и найденные мелочи могут быть опасны. Лучше не брать их в руки и сразу показать взрослому, чем случайно пораниться или отравиться.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приборы после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Оставленные включенными утюг, зарядка или настольная лампа могут перегреться. Привычка выключать технику снижает риск пожара и бережет электричество.
</a:t>
            </a:r>
            <a:endParaRPr lang="en-US" sz="107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после химии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пришлось помочь дома с чистящим средством, руки нужно тщательно вымыть. Так уменьшается риск раздражения кожи и случайного попадания вещества в рот или глаза.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дома начинается с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безопасен тогда, когда ребенок замечает риск, действует по правилам и не стесняется сразу звать взрослых. Простые привычки каждый день защищают от травм, пожара, отравления и лишнего страха.
</a:t>
            </a:r>
            <a:endParaRPr lang="en-US" sz="38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2026-05-20T21:52:08Z</dcterms:created>
  <dcterms:modified xsi:type="dcterms:W3CDTF">2026-05-20T21:52:08Z</dcterms:modified>
</cp:coreProperties>
</file>