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виды иммунитета и нарушения
</a:t>
            </a:r>
            <a:endParaRPr lang="en-US" sz="3141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защита организма и его нарушения, важные для здоровья каждого.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система защиты тела, развившаяся под влиянием биологии и истории. Появление вакцинации в XVIII веке стало важным этапом в борьбе с инфекциями. Иммунитет помогает предотвращать болезни и поддерживать здоровье организма.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история и значение для человека
</a:t>
            </a:r>
            <a:endParaRPr lang="en-US" sz="267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кожи и слизистых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слизистые оболочки служат первым барьером от микробов, не позволяя им проникнуть внутрь. Лизоцим в слюне и слезах разрушает бактерий, помогая быстро защитить организм.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фагоцитов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 — клетки, которые поглощают и уничтожают микробы. Их быстрая реакция предотвращает распространение инфекции, даже если организм раньше с ней не сталкивался.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иммунитет: как он работает и защищает
</a:t>
            </a:r>
            <a:endParaRPr lang="en-US" sz="27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перенесённой инфекции иммунная система запоминает возбудителя и вырабатывает антитела. Это обеспечивает защиту при повторном заражении той же болезнью.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Специфическая защита после болезни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имитируют инфекцию, стимулируя выработку иммунной памяти без болезни. Это позволяет человеку долгое время быть защищённым от определённых заболеваний.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вакцинации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иммунитет: особенности формирования и долговременная защита
</a:t>
            </a:r>
            <a:endParaRPr lang="en-US" sz="2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676" y="2477750"/>
            <a:ext cx="2105748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и примеры каждого вида иммунитета.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иммунитета обеспечивает защиту разными путями, дополняя друг друга.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иммунологии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 искусственный иммунитет: сравнение
</a:t>
            </a:r>
            <a:endParaRPr lang="en-US" sz="25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2268" y="1771425"/>
            <a:ext cx="3577864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и функции двух видов иммунитета.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защита достигается сочетанием обоих типов иммунитета.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иммунологии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врождённого и приобретённого иммунитета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Гуморальный иммунитет: ключевые аспекты
</a:t>
            </a:r>
            <a:endParaRPr lang="en-US" sz="201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антител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В-лимфоциты создают специфические антитела, которые связываются с чужеродными агентами, нейтрализуя их.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после вакцинации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стимулируют образование антител, обеспечивая долговременную защиту от болезней.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гуморального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антител приводит к частым инфекциям и ослабленной защите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антигены?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— молекулы, вызывающие иммунный ответ, например, вирусы или пыльца. Они служат сигналом опасности для иммунной системы.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антител в иммунитете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— белки, которые распознают и связывают антигены. Это запускает процесс уничтожения вредных веществ или микробов.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и антитела: механизмы распознавания
</a:t>
            </a:r>
            <a:endParaRPr lang="en-US" sz="29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быстрый, но ограниченный по силе защиты. Приобретённый развивается медленнее, но создает длительный и мощный ответ.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динамики помогает объяснить задержку начала действия вакцин и значимость памяти иммунитета.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Иммунологические исследования,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иммунного ответа: врождённый и при­обретённый иммунитет
</a:t>
            </a:r>
            <a:endParaRPr lang="en-US" sz="23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Т-киллеров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Т-киллеры уничтожают заражённые вирусами клетки, предотвращая размножение инфекции внутри организма.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иммунитет: защитники организма
</a:t>
            </a:r>
            <a:endParaRPr lang="en-US" sz="2587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Т-хелперы координируют работу иммунной системы, активируя другие клетки для эффективной защиты от угроз.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Т-хелперов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2765" y="2477750"/>
            <a:ext cx="2771570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освещает основные признаки активного и пассивного иммунитета, их источники, длительность защиты и примеры из жизни.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иммунитет обеспечивает продолжительную защиту благодаря выработке собственных антител, тогда как пассивный гарантирует быструю, но временную защиту за счёт готовых антител.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иммунологии, 2023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 пассивный иммунитет: ключевые отличия
</a:t>
            </a:r>
            <a:endParaRPr lang="en-US" sz="25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— источник иммунных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костном мозге формируются кровяные клетки, включая лейкоциты, отвечающие за иммунную защиту. Это главный резерв организма для обновления иммунных сил.
</a:t>
            </a:r>
            <a:endParaRPr lang="en-US" sz="106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Тимус: школа для Т-лимфоцитов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обеспечивает созревание Т-лимфоцитов — важных защитников, способных распознавать чужеродные агенты. В подростковом возрасте этот орган особенно активен.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и селезёнка — командные пункты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лимфу, активируя иммунные клетки. Селезёнка удаляет старые клетки и помогает распознавать угрозы, обеспечивая слаженную работу иммунной системы.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иммунной системы и их роль в защите организма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нарушений иммунитета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Иммунодефициты проявляются ослаблением защитных функций организма, что ведёт к частым и затяжным инфекционным заболеваниям.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болезни характеризуются ошибочным нападением иммунной системы на собственные клетки и ткани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 возникают в результате чрезмерной чувствительности к безвредным веществам, вызывая различные неприятные симптомы и реакции.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иммунодефициты обусловлены генетическими нарушениями, приводящими к слабой иммунной защите с рождения.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иммунодефициты возникают из-за внешних факторов, таких как вирус ВИЧ, вызывающий СПИД и ослабляющий иммунитет.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инфекции и плохой отклик на прививки могут быть признаками иммунодефицита, требующими медицинского вмешательства.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люди с врождённым иммунодефицитом болеют вирусными инфекциями тяжело и дольше по сравнению с здоровыми сверстниками.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иммунодефицитов и их симптомы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в результате разрушения клеток поджелудочной железы иммунной системой. Заболевание обычно проявляется в детском или подростковом возрасте и требует постоянного контроля уровня сахара.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1 типа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воспаление суставов вследствие иммунной атаки на их ткани. У подростков вызывает боль и ограничение движений, снижая качество жизни.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Ревматоидный артрит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Многоорганное аутоиммунное заболевание, поражающее кожу, суставы и внутренние органы. Точные причины неизвестны, но предположительно связаны с наследственностью и внешними факторами.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Системная красная волчанка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заболевания у подростков: формы и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 вызваны чрезмерной реакцией иммунитета на безобидные вещества — аллергены, как пыльца и пыль.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аллергенами являются пищевые продукты, включая молоко, орехи и морепродукты, вызывающие реакции разной степени тяжести.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аллергии включают зуд, высыпания, слезотечение и заложенность носа, часто проявляющиеся у подростков.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 аллергии у подростков — поллиноз и пищевая аллергия, требующие внимания и своевременного лечения.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проявления аллергий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5950" y="2670900"/>
            <a:ext cx="1250100" cy="16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Питайтесь разнообразно с акцентом на витамины A, C, E и минералы железо и цинк, обеспечивая необходимый запас для иммунной системы.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406109" y="2670900"/>
            <a:ext cx="1250100" cy="16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и прогулки улучшают циркуляцию крови и стимулируют иммунные процессы в организме.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26269" y="2670900"/>
            <a:ext cx="1250100" cy="16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и регулярный сон восстанавливает силы и поддерживает нормальную функцию иммунной 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46428" y="2670900"/>
            <a:ext cx="1250100" cy="16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чистая одежда предотвращают проникновение патогенов и снижают риск заболеваний.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66588" y="2670900"/>
            <a:ext cx="1250100" cy="16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прививки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помогает организму подготовиться к встрече с опасными инфекциями, обеспечивая защиту.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85950" y="785900"/>
            <a:ext cx="74112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шаги для укрепления иммунитета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месяцы жизни ребёнок получает пассивный иммунитет от матери, который защищает до развития собственных защитных механизмов.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вакцинациях и заболеваниях формируется приобретённый иммунитет, создающий долгосрочную защиту от болезней.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иммунная система становится зрелой, но её работа зависит от факторов стресса, гормонов и нагрузок.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иммунитета у детей и подростков
</a:t>
            </a:r>
            <a:endParaRPr lang="en-US" sz="27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вакцин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современные вакцины против гриппа, COVID-19 и других вирусных инфекций, повышая эффективность профилактики заболеваний.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терапия в лечении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моноклональных антител позволяет бороться с раком и аутоиммунными заболеваниями, улучшая долгосрочный прогноз пациентов.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для иммунодефицитов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генной терапии открывает возможности для коррекции врождённых иммунных дефектов, обеспечивая надежду на выздоровление.
</a:t>
            </a:r>
            <a:endParaRPr lang="en-US" sz="110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достижения и методы в иммунологии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иммунитета для здоровья подростков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иммунитета и его нарушений помогает подросткам сохранять здоровье через профилактику, здоровый образ жизни и своевременные прививки, усиливая защиту организма.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2026-05-09T12:21:37Z</dcterms:created>
  <dcterms:modified xsi:type="dcterms:W3CDTF">2026-05-09T12:21:37Z</dcterms:modified>
</cp:coreProperties>
</file>