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для медицины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помогают понять болезнь, оценить риск и подобрать лечение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расшифровки генома человека генетика быстро вышла за пределы лабораторий и стала частью клинической практики. Сегодня она помогает находить наследственные причины болезней, уточнять прогноз и выбирать более точное лечение на основе ДНК-анализов.
</a:t>
            </a:r>
            <a:endParaRPr lang="en-US" sz="1492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генетика стала важной для медицины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медицинская генетика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 объясняет, как гены и их варианты формируют наследственные особенности организма и влияют на появление врождённых нарушений.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могут передаваться по наследству или возникать впервые; характер наследования определяет, как часто болезнь проявляется в семье.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или много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заболеваний связана с мутацией одного гена, а другие формируются при сочетании нескольких генов и факторов среды, поэтому их сложнее предсказать.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проявляться по-разному, потому что на фенотип влияют не только гены, но и условия развития, питания и образа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наследственных болезней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молекулы к симптомам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ДНК, геном, хромосомой и клиническими проявлениями помогает понять, почему болезнь начинается на молекулярном уровне, а проявляется как нарушение работы органов.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Муковисцидоз, серповидноклеточная анемия и фенилкетонурия показывают, как одно изменение в ДНК способно привести к выраженной болезни всего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затронуты большие участки хромосом, нарушается сразу множество генов; такие изменения часто вызывают более тяжёлые врождённые нарушения.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ДНК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замены, делеции и дупликации могут менять структуру белка или нарушать регуляцию гена, из-за чего клетка начинает работать неправильно.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заболеваний отличаются механизмом возникновения: от одной мутации до сочетания наследственности и внешних факторов.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медицинской генетики; иллюстративные значения для учебной диаграммы.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показывает, что генетический риск бывает разного происхождения, а образ жизни заметно влияет на многофакторные болезни.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генетические нарушения встречаются чаще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заболеваний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увидеть крупные изменения хромосом: лишние или недостающие хромосомы, а также заметные перестройки, которые могут лежать в основе врождённых синдромов.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анализ мутаций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поиска известных участков ДНК и отдельных изменений, когда нужно быстро подтвердить предполагаемую наследственную причину заболевания.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прочитать последовательность ДНК и обнаружить мутации, которые не видны при обычных методах, особенно при редких и сложных диагнозах.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риск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особенно важно в семьях с уже известными наследственными болезнями, потому что помогает оценить вероятность передачи нарушения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генетический анализ помогает поставить диагноз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клинического подозрения к интерпретации результата и выбору дальнейших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онкологии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онкологии важно не только название опухоли, но и её генетический профиль. В одной и той же ткани могут возникать разные мутации, поэтому лечение всё чаще подбирают по конкретным молекулярным признакам, а не только по месту возникновения рака.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Опухоль как набор мишеней
</a:t>
            </a:r>
            <a:endParaRPr lang="en-US" sz="1528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риск и ранний поиск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гены, например BRCA1 и BRCA2, связаны с повышенной вероятностью развития определённых опухолей. Такой анализ помогает не ставить диагноз заранее, а вовремя выявлять людей, которым нужен более внимательный контроль и профилактическое наблюдение.
</a:t>
            </a:r>
            <a:endParaRPr lang="en-US" sz="98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лечение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EGFR, KRAS и BRAF показывают, что у опухоли есть уязвимые точки. Если врач знает, какая именно мутация присутствует, он может выбрать терапию, которая действует на нужный механизм и даёт лучший клинический ответ.
</a:t>
            </a:r>
            <a:endParaRPr lang="en-US" sz="11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тест показывает, есть ли у опухоли подходящая мишень для препарата, а не только её внешний тип.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клинической онкологии; значения условные, предназначены для сравнения принципа таргетного подхода.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совпадают мутация и лекарство, тем выше шанс ответа на лечение и тем меньше риск бесполезной терапии.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мишени и таргетная терапия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медицинской генетики и фармакогенетики.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маркер может помочь в диагностике, оценке риска или выборе терапии.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маркер часто влияет не на один, а сразу на несколько медицинских решений: диагноз, наблюдение и подбор лечения.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генетических маркеров и их медицинское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Фармакогенетика: лекарства и наследственность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изучает, почему один и тот же препарат действует на людей по-разному. Варианты генов могут менять скорость всасывания, превращения и выведения лекарства, а значит — его силу и безопасность.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фармакогенетика чаще всего помогает при подборе антидепрессантов, антикоагулянтов, противоопухолевых средств и некоторых обезболивающих. Для этих групп даже небольшое изменение дозы может существенно повлиять на результат лечения.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CYP2D6, CYP2C19, TPMT и VKORC1. Они участвуют в метаболизме или определяют чувствительность к лекарству, поэтому их варианты помогают заранее предсказать слабый эффект или риск нежелательных реакций.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пациента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не заменяет врача, но делает назначение более точным. Он снижает вероятность проб и ошибок, помогает быстрее подобрать подходящий препарат и уменьшает риск опасных побочных эффектов.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генетический подход даёт там, где ошибка в дозе особенно опасна: при длительном лечении, сочетании нескольких препаратов и у пациентов с замедленным обменом веществ.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фармакогенетике; схема условная, без привязки к одному клиническому исследованию.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генетических особенностей повышает точность назначения и заметно уменьшает риск неэффективного лечения и тяжёлых осложнений.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индивидуальный подбор дозы важен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профилактике и скрининге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Новорождённые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проводят неонатальный скрининг, чтобы обнаружить некоторые наследственные болезни до появления симптомов. Это позволяет начать лечение раньше и предотвратить тяжёлые осложнения.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беременности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и неинвазивные тесты помогают оценить риск хромосомных нарушений ещё до рождения ребёнка. Семья получает время для консультации, уточнения прогноза и планирования тактики.
</a:t>
            </a:r>
            <a:endParaRPr lang="en-US" sz="1249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семейном риске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уже есть наследственное заболевание, генетические тесты помогают наблюдать детей и взрослых более целенаправленно, а также принимать осознанные решения о будущей беременности.
</a:t>
            </a:r>
            <a:endParaRPr lang="en-US" sz="12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63818"/>
            <a:ext cx="4164900" cy="20557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методов молекулярной и цитогенетической диагностики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отличаются тем, какие изменения они находят и насколько широко анализируют генетический материал. Выбор зависит от клинической задачи.
</a:t>
            </a:r>
            <a:endParaRPr lang="en-US" sz="1115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универсального теста: каждый метод решает свою задачу, поэтому точность диагностики зависит от правильного выбора исследования.
</a:t>
            </a:r>
            <a:endParaRPr lang="en-US" sz="124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генетической диагностики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генетической медицины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результат относится к особо чувствительным данным, потому что он касается не только самого человека, но и его родственников. Поэтому важны защита информации и строгие правила доступа к ней.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тестированием человек должен понимать, что именно будет исследовано, какие выводы возможны и какие ограничения есть у анализа. Это помогает уважать право знать результат или отказаться от него.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наследственных особенностях может быть использована неправильно при приёме на работу, оформлении страховки или в семейных спорах. Из-за этого особенно важны правовые гарантии и этические нормы.
</a:t>
            </a:r>
            <a:endParaRPr lang="en-US" sz="962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тест может помочь в лечении, но его нельзя превращать в повод для ярлыков или давления на семью. Результаты должны использоваться только в медицинских целях и с уважением к человеку.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возможные ошибки генетических тестов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вариант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встречаются нейтральные изменения и варианты неопределённого значения. Сам по себе факт обнаружения отличия от нормы ещё не означает болезнь или высокий риск её 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клиническая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генетический вариант может иметь разный смысл в зависимости от симптомов, семейного анамнеза и других обследований. Поэтому результат всегда должен оценивать врач-генетик.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качества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результата определяется качеством образца, объёмом исследования и полнотой базы сравнения. Если данных недостаточно, лаборатория может не распознать значимый вариант или неверно оценить его значение.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дополняет, а не заменяет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исследование не отменяет осмотр, анализ крови, УЗИ, рентген и другие методы диагностики. Оно помогает уточнить причину болезни, но окончательное решение принимают по совокупности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генетический результат становится медицинским решением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подозрения на наследственную причину болезни к клиническому решению, основанному на лабораторном анализе и медицинской интерпретации.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особенно ценны там, где важно быстро уточнить причину болезни и выбрать точную тактику. Это сокращает время до диагноза и помогает избежать лишних назначений.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областей клинического применения генетики; условная сравнительная шкала.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онкология и редкие болезни, но генетика уже стала полезным инструментом и в других областях медицины.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генетика уже изменила здравоохранение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в медицине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с 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секвенирование новорождённых может расширить раннее выявление наследственных болезней. Такой подход особенно важен, когда лечение эффективно только при начале до появления симптомов.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до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модели учитывают вклад множества вариантов ДНК и помогают оценить предрасположенность к распространённым заболеваниям. Это делает профилактику более ранней и адресной.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анализа больших данных ускоряют интерпретацию мутаций и поиск клинически значимых связей. Это особенно полезно, когда число вариантов слишком велико для ручной оценки.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 открывают перспективу исправления некоторых мутаций, но пока связаны с ограничениями по безопасности, точности и этике. Их применение требует особой осторожности.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вектор развития — переход от реакции на уже возникшую болезнь к прогнозированию риска и профилактике. Генетика делает такой переход научно обоснованным и практически полезным.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делает медицину точнее и более индивидуальной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уже помогает находить причины болезней, уточнять диагноз и выбирать лечение с учётом особенностей человека. Чем шире становятся молекулярные методы, тем важнее она для профилактики и точной медицины.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2026-06-01T18:35:36Z</dcterms:created>
  <dcterms:modified xsi:type="dcterms:W3CDTF">2026-06-01T18:35:36Z</dcterms:modified>
</cp:coreProperties>
</file>