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Медианы, биссектрисы и высоты треугольника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линии, которые помогают понять треугольник.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линии в геометрии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Медианы, биссектрисы и высоты встречаются в построениях, доказательствах и задачах на площадь. Они помогают находить особые точки треугольника, проверять симметрию и точнее читать чертёж.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они пересекаются в одной точке — центре тяжести, поэтому удобно изучать их вместе.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медианы треугольника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есть у любого треугольника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медиана на чертеже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всегда начинается в одной из вершин треугольника и направляется к противоположной стороне. По этому признаку её легко найти среди других отрезков на рисунке.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медианы — она приходит точно в середину стороны. Если на стороне отмечены равные части, значит, перед нами не просто отрезок, а медиана.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не обязана быть перпендикулярной стороне и не делит угол пополам. Поэтому при разборе чертежа важно проверять именно середину стороны, а не форму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медианы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соберём основные свойства и их смысл в задачах.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показывают, где находится центр равновесия треугольника, и помогают выполнять точные геометрические построения.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треугольника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 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треугольнике можно провести три биссектрисы — по одной из каждой вершины. Они всегда относятся к внутренним углам фигуры.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биссектрисы пересекаются в инцентре, центре вписанной окружности. Эта точка одинаково удалена от всех сторон треугольника, что делает её особенно важной в задачах.
</a:t>
            </a:r>
            <a:endParaRPr lang="en-US" sz="961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помогают строить вписанную окружность и находить равные углы. Поэтому они часто встречаются в задачах на доказательство и в чертежах с окружностями.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делает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треугольника на две равные части. Это удобно, когда нужно сравнить углы без лишних измерений и сохранить точность построения.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биссектрисы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из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вершины угла проводят дугу, которая пересекает обе стороны угла в двух точках. Затем из этих точек строят ещё две дуги одинакового радиуса, чтобы получить точку пересечения внутри угла. Именно через неё проходит нужная линия.
</a:t>
            </a:r>
            <a:endParaRPr lang="en-US" sz="862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линия без транспортира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соединяют вершину с точкой пересечения дуг. Полученный отрезок делит угол на две равные части и становится биссектрисой. Такой способ удобен тем, что основан на равенстве расстояний, а не на приблизительном измерении.
</a:t>
            </a:r>
            <a:endParaRPr lang="en-US" sz="8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треугольника: сравнение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линии своё определение, поэтому в задаче важно сначала определить, что именно дано на чертеже.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признаки разные, но все три линии помогают находить особые точки треугольника и решать построения.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из вершины перпендикулярно противоположной стороне или её продолжению. Именно прямой угол помогает отличить высоту от медианы и биссектрисы.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можно провести три высоты. Они, как и другие особые линии, связаны с вершинами и помогают изучать форму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высот называется ортоцентром. В разных треугольниках она может располагаться по-разному: внутри фигуры, на стороне или даже вне её.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высоту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высоты треугольника по определению.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трёх линий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медианы, биссектрисы и высоты разная геометрическая роль, но все они строятся из вершины треугольника и помогают находить особые точки.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линии начинаются в вершине, но одна отвечает за сторону, вторая — за угол, третья — за перпендикуляр. Поэтому и точки пересечения у них разные.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определениям и свойствам линий треугольника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в равнобедренном треугольнике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есть ось симметрии, проходящая через вершину и середину основания. Она делит фигуру на две равные части.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линии выполняются сразу несколько условий: она идёт к середине основания, делит вершины̆ угол пополам и образует прямой угол с основанием.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отрезок — три роли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 тот же отрезок может быть одновременно медианой, биссектрисой и высотой, что заметно упрощает построения и доказательства.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в равностороннем треугольнике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три одинаковые стороны и три угла по 60°. Такая фигура особенно удобна для изучения, потому что её свойства распределены очень ровно и симметрично.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медиана здесь одновременно является биссектрисой и высотой. Поэтому из одной вершины можно провести один отрезок, который сразу выполняет три разные геометрические 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тяжести, инцентр и ортоцентр в равностороннем треугольнике совпадают. Это делает его самой симметричной моделью среди основных видов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линий треугольника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возникает из своей группы линий и используется в задачах по-разному, поэтому важно не путать их названия и свойства.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точек одинаковый статус особых центров треугольника, но их смысл определяется разными линиями и разными задачами.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медиан, биссектрис и высот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медиану, биссектрису и высоту в задачах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сказано, что отрезок соединяет вершину с серединой стороны, перед тобой медиана. Главное здесь — проверить именно равенство двух частей стороны.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делит угол на два одинаковых угла, это биссектриса. Её признак связан не со стороной, а именно с равными частями угла.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образует угол 90° с прямой, на которой лежит сторона, это высота. При необходимости проверяй, не нужно ли продолжить сторону за пределы треугольника.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условие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на глаз считать любой отрезок из вершины медианой или высотой. В геометрии решающим остаётся определение, а не внешний вид чертежа.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отрезка в треугольнике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определить, является ли отрезок медианой, биссектрисой, высотой или сразу несколькими линиями.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линии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часто встречаются не только в задачах на доказательство, но и в аккуратных чертежах, где важны точность и проверка условий.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особенно нужны для центра тяжести, биссектрисы — для вписанной окружности, высоты — для перпендикуляров и площадей.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задач по геометрии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часто рисуют без значка перпендикуляра, из-за чего её легко спутать с любой другой линией из вершины. Знак 90° обязателен.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должна выходить именно из вершины угла и делить его на две равные части. Если линия начинается не там, это уже не биссектриса.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произвольном треугольнике медиана не является высотой, а высота не обязана делить сторону пополам. Проверка по определению помогает избежать таких ошибок.
</a:t>
            </a:r>
            <a:endParaRPr lang="en-US" sz="988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середину стороны отмечают приблизительно, медиана теряет свой смысл. Всегда нужно проверять, действительно ли сторона разделена на две равные части.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трём линиям треугольника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главный признак каждой линии, её особую точку и самое важное свойство.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три признака — середина стороны, равные углы и прямой угол, — легче безошибочно различать линии в задачах.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определений и свойств линий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 — три ключа к треугольнику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Медианы, биссектрисы и высоты по-разному описывают треугольник, но вместе помогают увидеть его центр, симметрию и важные соотношения. Эти линии делают геометрию точной и понятной.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2026-05-29T03:31:24Z</dcterms:created>
  <dcterms:modified xsi:type="dcterms:W3CDTF">2026-05-29T03:31:24Z</dcterms:modified>
</cp:coreProperties>
</file>