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1929–1932 гг. и «Новый курс»: ключевые темы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экономический кризис и антикризисные меры в США, их значение для истории.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годы промышленное производство быстро росло, открывая новые рабочие места и расширяя фондовые рынки США и Европы. Однако лёгкое кредитование и недостаток контроля создавали угрозу стабильности.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1920-х годов: бум и скрытые риски
</a:t>
            </a:r>
            <a:endParaRPr lang="en-US" sz="2891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Великой депрессии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Перепроизводство в промышленности и сельском хозяйстве привело к избыточным запасам и снижению цен, что снизило доходы производителей и усиленно спровоцировало кризис.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распределение доходов ограничило потребительский спрос, так как большая часть населения не могла позволить себе покупать произведённые товары в достаточном количестве.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и необоснованное кредитование финансировало спекулятивные сделки на фондовом рынке, что раздуло финансовый пузырь и повысило уязвимость экономики.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увеличение долговости населения и компаний резко опережало рост реальных доходов, создавая опасное финансовое давление и риск банкротств.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октября 1929 года биржа пережила «Чёрный четверг», когда за один день было продано около 13 миллионов акций. Паника инвесторов привела к стремительному падению цен и массовым распродажам.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Биржевой крах в Нью-Йорке: начало катастрофы
</a:t>
            </a:r>
            <a:endParaRPr lang="en-US" sz="2719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Обвал фондового рынка вызвал цепную реакцию — банки понесли убытки, доверие к финансовой системе рухнуло, что привело к банковским кризисам и замедлению всей экономики Соединённых Штатов.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5000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американских банков обанкротились за три года, что вызвало масштабные финансовые потери населения и усугубило экономический спад.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банкротства банков лишили миллионов американцев накоплений, а производство сократилось почти наполовину, отражая глубину кризиса.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Федерального резервного банка США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кризиса по миру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 промышленный спад
</a:t>
            </a:r>
            <a:pPr algn="ctr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 производство резко сократились, что привело к росту безработицы. Английская промышленность пережила сокращение заказов и закрытие предприятий в первые годы кризиса.
</a:t>
            </a:r>
            <a:endParaRPr lang="en-US" sz="1129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противостоит экономической катастрофе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Упали экспорт и внутреннее производство, безработица достигла миллионов, что усилило политическую нестабильность и социальные проблемы в стране накануне Второй мировой войны.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Франции и Японии в кризисный период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столкнулись с падением промышленного производства примерно на треть, что вызвало рост безработицы и политические дебаты по поводу экономической политики.
</a:t>
            </a:r>
            <a:endParaRPr lang="en-US" sz="117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Валютные войны и нестабильность денег
</a:t>
            </a:r>
            <a:endParaRPr lang="en-US" sz="3178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1931 году Великобритания отказалась от золотого стандарта, что резко снизило стоимость фунта и сделало английский экспорт более конкурентоспособным.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другие страны последовали примеру, пытаясь стимулировать свою экономику, что привело к ослаблению национальных валют и конфликтам на валютных рынках.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Валютные войны осложнили международную торговлю, поскольку непредсказуемость курсов затрудняла расчёты и увеличивала риски для предпринимателей и инвесторов.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промышленного производства в США
</a:t>
            </a:r>
            <a:endParaRPr lang="en-US" sz="27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автомобилей и стали существенно упало, фабрики работали лишь наполовину, отражая резкий экономический спад.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глубокой кризисной фазе в промышленности с массовым снижением выпуска продукции и загрузки производственных мощностей.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Бюро промышленности США, 1933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82019"/>
            <a:ext cx="4759500" cy="22747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и зарплаты в США (1929–1933)
</a:t>
            </a:r>
            <a:endParaRPr lang="en-US" sz="305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безработицы и падение средней зарплаты оказали серьёзное воздействие на жизнь американцев, усилив социальные проблемы в стране.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безработица и снижение зарплат отражают серьёзное ухудшение экономического положения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Департамент труда США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доходов фермеров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Цены на основные сельскохозяйственные культуры резко упали, доходы фермеров не покрывали себестоимость производства. Многие земли уходили с рынка из-за финансовых трудностей их владельцев.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США: кризис и разрушение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трудности и «пыльные чаши»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и эрозия почвы создали регион «пыльных чаш», где сильные пылевые бури уничтожали посевы и ухудшали условия для сельского хозяйства, усугубляя экономический кризис фермеров.
</a:t>
            </a:r>
            <a:endParaRPr lang="en-US" sz="157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безработица в период кризиса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безработицы спровоцировал серьезные социальные проблемы, включая усиление бедности и обострение политической нестабильности во многих государствах.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безработицы свидетельствует о масштабах мирового кризиса и затяжной экономической депрессии в начале 1930-х годов.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Мирового Банка и национальных статистических агентств, 1933 год.
</a:t>
            </a:r>
            <a:endParaRPr lang="en-US" sz="15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глобальная торговля сократилась почти на две трети, усугубляя кризис и тормозя восстановление мировой экономики.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Протекционизм и спад мировой торговли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повысили таможенные пошлины и ввели квоты на импорт, стремясь защитить внутренние рынки от обрушения производства и рабочих мест.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Смута-Хоули в США резко поднял тарифы, что спровоцировало ответные меры других стран и ухудшило международные торговые отношения.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экономического кризиса
</a:t>
            </a:r>
            <a:endParaRPr lang="en-US" sz="2622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безработицы привёл к массовой бедности и появлению палаточных городков "Хувервили", где жили безработные семьи и беженцы в США.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стресс и распад семейных связей усилили рост преступности и пагубно повлияли на здоровье и развитие молодёжи.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Ф.Д. Рузвельт и старт реформ: начало «Нового курса»
</a:t>
            </a:r>
            <a:endParaRPr lang="en-US" sz="2563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1933 года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Рузвельт вступил в должность 32-го президента и объявил о 'банковских каникулах', временно закрыв банки для предотвращения краха системы.
</a:t>
            </a:r>
            <a:endParaRPr lang="en-US" sz="1226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1933 года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законов для стабилизации сельского хозяйства и поддержки фермеров, впервые активно вмешиваясь в аграрный сектор.
</a:t>
            </a:r>
            <a:endParaRPr lang="en-US" sz="1314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 1933 года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Администрации общественных работ (ПВА) с целью организации масштабных строительных проектов и создания рабочих мест.
</a:t>
            </a:r>
            <a:endParaRPr lang="en-US" sz="1095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1935 год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Закона о социальной защите, обеспечившего пенсии и пособия по безработице, что стало фундаментом социальной политики.
</a:t>
            </a:r>
            <a:endParaRPr lang="en-US" sz="123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7809" y="1324100"/>
            <a:ext cx="4444047" cy="27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и реформы «Нового курса»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реформ направлены на восстановление экономики, создание рабочих мест, поддержку фермеров, регулирование промышленности и защиту вкладчиков.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Системный подход реформ позволил стабилизировать экономику и создать новые рычаги социального и экономического регулирования.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администрации Рузвельта, 1933–1935 гг.
</a:t>
            </a:r>
            <a:endParaRPr lang="en-US" sz="13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Воплощение «Нового курса» в жизни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инфраструктуры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американцев получили работу при возведении дорог, мостов и электростанций, что стимулировало экономику и улучшило коммуникации в стране.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защита и пенсии
</a:t>
            </a:r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1935 года впервые ввёл пенсии по старости и выплаты по безработице, обеспечив социальную поддержку на государственном уровне.
</a:t>
            </a:r>
            <a:endParaRPr lang="en-US" sz="1209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регионов Юга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Администрация долины Теннесси модернизировала бедные территории, построила гидроэлектростанции и способствовала улучшению жизни миллионов жителей.
</a:t>
            </a:r>
            <a:endParaRPr lang="en-US" sz="118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«Нового курса»: график восстановления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производство и доходы постепенно росли, однако некоторые секторы экономики полностью восстановились только к концу 1930-х годов.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способствовали снижению безработицы и стабилизации экономики, предотвратив социальный крах и радикальные перемены.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Бюро трудовой статистики США, 1930–1939 гг.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США вдохновил европейские страны создать собственные системы социального обеспечения и укрепить государственное управление в экономике.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изменения от реформ Рузвельта
</a:t>
            </a:r>
            <a:endParaRPr lang="en-US" sz="2809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«Новый курс» установил основы социальной защиты с постоянными пособиями по безработице и пенсиями для всех граждан.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Федеральное правительство значительно расширило свою роль в экономике, взяв на себя ответственность за регулирование и обеспечение стабильности.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реформ Рузвельта помог США быстрее восстановиться, стабилизировав общество и экономику.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итоги и исторические уроки кризиса
</a:t>
            </a:r>
            <a:endParaRPr lang="en-US" sz="2563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и Италии кризис стал фактором роста радикализма и прихода к власти диктаторов.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подтвердил преимущества плановой экономики, усиленной государственной поддержки и отказа от рыночных реформ.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опыт подчеркнул необходимость баланса между свободой рынка и активным государственным регулированием.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Великой депрессии для современного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показал, что государственное вмешательство неизбежно для защиты экономики и граждан, а социальная поддержка служит опорой в трудные времена.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2026-05-11T02:40:18Z</dcterms:created>
  <dcterms:modified xsi:type="dcterms:W3CDTF">2026-05-11T02:40:18Z</dcterms:modified>
</cp:coreProperties>
</file>