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литература второй половины XIX 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Реализм, социальная критика и новые художественные поиски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Индустриализация, рост городов и новые науки изменили жизнь общества. Писатели всё чаще обращались к повседневности, социальным конфликтам и внутреннему миру человека, стремясь понять современную эпоху без идеализации.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мир и литература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стремился к точному изображению жизни, типических характеров и конкретной социальной среды, показывая человека в связи с историческими обстоятельствами.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художественные направления эпохи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Натурализм усиливал интерес к наследственности, воздействию среды и биологическим причинам поведения, рассматривая человека как продукт объективных сил.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и эстетизм по-новому оценили художественную форму: первый искал скрытые смыслы и намёки, второй утверждал самостоятельную ценность красоты.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Гюстав Флобер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«Госпоже Бовари» Флобер показал, как мечты о «красивой жизни» сталкиваются с серой провинциальной реальностью. Роман стал образцом точного психологического анализа.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Эмиль Золя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Золя в цикле «Ругон-Маккары» исследовал влияние среды и наследственности на судьбы героев. Его проза придала французскому роману масштаб социального эксперимента.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роман: Флобер и Золя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географию, но и разнообразие художественных традиций эпохи.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 материалам темы «Зарубежная литература второй половины XIX века»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Англия задавали основной литературный тон, однако вклад других стран сделал эпоху по-настоящему общеевропейской.
</a:t>
            </a:r>
            <a:endParaRPr lang="en-US" sz="1219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центры Европы и США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Диккенс, Джордж Элиот и Томас Харди обращались к бедности, детскому труду и неравенству, показывая, как общественные условия ломают человеческие судьбы.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социальный роман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английской прозы важны бытовая точность, ирония и сочувствие к простому человеку. Герой у этих писателей постоянно делает нравственный выбор в сложных обстоятельствах.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роман в Англии соединял критическое изображение викторианского общества с глубоким вниманием к личности, её достоинству и внутреннему сопротивлению давлению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произведений, указанных в теме презентации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соотнести авторов, названия и годы публикации наиболее известных произведений эпохи.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представляют разные национальные традиции, но объединены вниманием к обществу, характеру и нравственной проблематике.
</a:t>
            </a:r>
            <a:endParaRPr lang="en-US" sz="1205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даты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Ибсен превратил драму в пространство серьёзного общественного спора. В «Кукольном доме» он поставил вопрос о свободе личности, семейных ролях и праве человека на самостоятельное решение.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«Привидения» и «Враг народа» социальная критика становится ещё острее. Ибсен показывает, что общественное мнение и ложные нормы могут разрушать жизнь и нравственную ответственность человека.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Генрик Ибсен и новая европейская драма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реалистическое произведение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романа второй половины XIX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Толстого, Достоевского и Чехова развивали те же важные вопросы, что и западноевропейская проза: свободу, ответственность, нравственный выбор и конфликт личности с миром.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в европейском контексте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второй половины XIX века особенно сильна в изображении внутренней жизни героя. Психологическая глубина и философская напряжённость сближают её с лучшими образцами европейского реализма.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многих русских текстов — кризис убеждений, поиск смысла и столкновение идеалов с действительностью. Это делает их понятными и актуальными для современного читателя.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место в литературе Европы объясняется не только темами, но и художественным уровнем: точностью наблюдения, сложностью характеров и высокой нравственной проблематикой.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философские влияния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Пессимизм Шопенгауэра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Шопенгауэра усилили в литературе ощущение хрупкости счастья и неизбежности страдания. Писатели чаще показывали разочарование героев, их усталость от мира и невозможность обрести внутреннюю гармонию.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Переоценка ценностей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Ницше поставил под вопрос прежние моральные опоры и привычные представления о добре, долге и авторитете. Это подтолкнуло литературу к изображению конфликтов сознания и сомнений в устоявшихся нормах.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Детерминизм и наука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успехов естествознания укрепилось представление о зависимости человека от наследственности и среды. В произведениях все заметнее становились мотивы предопределенности поступков и ограниченности свободы.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гуманизма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века герои нередко выглядят внешне благополучными, но внутренне опустошенными. Литература обращается к одиночеству, утрате веры и разрыву между личной жизнью и прежними идеалами.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особенно ярко проявились в романе и драме, где частная история героя стала способом говорить о проблемах всего общества.
</a:t>
            </a:r>
            <a:endParaRPr lang="en-US" sz="1206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курса зарубежной литературы XIX века
</a:t>
            </a:r>
            <a:endParaRPr lang="en-US" sz="1038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остаются социальная критика и психологический анализ; остальные мотивы дополняют картину кризиса эпохи.
</a:t>
            </a:r>
            <a:endParaRPr lang="en-US" sz="1275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литературы конца XIX века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Твен: юмор, дорога и свобода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Твена легко услышать шум реки, разговоры на берегу и живую интонацию простых людей. Именно эта повседневная Америка становится у него главным пространством свободы, иронии и наблюдения за обществом.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Пароходы, пристани и Миссисипи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как свидетель эпохи
</a:t>
            </a:r>
            <a:endParaRPr lang="en-US" sz="1392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«Приключениях Гекльберри Финна» события увидены глазами мальчика, который еще не принимает общественные условности как нечто непреложное. Благодаря этому предрассудки, жестокость и лицемерие звучат особенно резко и убедительно.
</a:t>
            </a:r>
            <a:endParaRPr lang="en-US" sz="1103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предрассудки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Твен соединяет юмор и точность наблюдения, чтобы разоблачить расовые стереотипы, ханжество и ложную респектабельность. Его реализм не холоден: он показывает живого человека, которому приходится выбирать между привычкой и совестью.
</a:t>
            </a:r>
            <a:endParaRPr lang="en-US" sz="10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Героини Флобера, Ибсена и Джордж Элиот обнаруживают, что семейные и общественные ожидания ограничивают их выбор. Литература показывает, как личная судьба женщины зависит от социальных правил.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в произведениях эпохи все чаще предстает не только как романтический союз, но и как форма подчинения или компромисса. Отсюда — напряжение между чувством, долгом и правом на самостоятельность.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эмансипации звучит особенно остро, потому что затрагивает не частный конфликт, а устройство буржуазного общества. Писатели заставляют читателя задуматься, где проходит граница между традицией и несвободой.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проблема эмансипации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направления стремятся к достоверности, но используют разные художественные акценты и по-разному объясняют поведение героя.
</a:t>
            </a:r>
            <a:endParaRPr lang="en-US" sz="1221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курса зарубежной литературы XIX века
</a:t>
            </a:r>
            <a:endParaRPr lang="en-US" sz="1038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обобщает жизненный материал, натурализм сильнее связывает человека с наследственностью и средой; различие особенно заметно в авторской позиции.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натурализм: сходство и различия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символизма отказались от прямого описания действительности и сделали главным намек, созвучие и многозначный образ. Стихотворение у них должно не объяснять, а вызывать сложное настроение.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конца века и символизм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Верлен, Малларме и Рембо стремились передать внутреннее состояние человека через музыкальность речи, ритм и ассоциации. Их поэзия требует внимательного чтения и готовности искать скрытый смысл.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расширил границы поэтического языка и подготовил переход к литературе модернизма. В нем усилилось внимание к субъективному восприятию мира, которое важнее внешнего сюжета.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курса зарубежной литературы XIX века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 разные литературные направления отвечали на запросы эпохи.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различаются художественными целями, но все они по-своему искали более точный способ говорить о человеке и времени.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направлений и их признаков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Уайльд утверждал, что искусство имеет право на самостоятельную ценность и не обязано служить морализаторству. Его эстетизм строится на культе формы, блеска и парадокса, а не на прямом назидании.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«Портрете Дориана Грея» красота оборачивается испытанием для совести: внешняя безупречность скрывает нравственное разрушение. Роман показывает, как стремление к наслаждению может привести к духовной пустоте.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Оскар Уайльд и эстетизм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реализма к модернизму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литературные поиски конца XIX века постепенно меняли художественный язык и круг тем.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XIX века: итог большого перелома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литература второй половины XIX века научила видеть в частной судьбе отражение общественных конфликтов и подготовила язык для литературы XX века, где человек становится главной загадкой.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2026-05-19T21:54:37Z</dcterms:created>
  <dcterms:modified xsi:type="dcterms:W3CDTF">2026-05-19T21:54:37Z</dcterms:modified>
</cp:coreProperties>
</file>