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золотоволосых детей проходят испытания, не теряя доброты и друг друга.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«Мальчик Золотой Хохолок и девочка Золотая Коса» — сказка о добре и чуде
</a:t>
            </a:r>
            <a:endParaRPr lang="en-US" sz="222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литовская народная сказка, бережно переведённая З. Задунайской. В ней рядом живут обычные чувства и чудеса, а для урока она особенно хороша ясной моралью, яркими образами и понятным для детей сюжетом.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пришла эта сказка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герои: Золотой Хохолок и Золотая Коса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40964" y="1441725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героев сразу выделяют их среди других персонажей. Золотой Хохолок и Золотая Коса звучат празднично и запоминаются с первого раза, словно сказочные искры в начале истории.
</a:t>
            </a:r>
            <a:endParaRPr lang="en-US" sz="963" dirty="0"/>
          </a:p>
        </p:txBody>
      </p:sp>
      <p:sp>
        <p:nvSpPr>
          <p:cNvPr id="14" name="Text 3"/>
          <p:cNvSpPr txBox="1"/>
          <p:nvPr/>
        </p:nvSpPr>
        <p:spPr>
          <a:xfrm>
            <a:off x="942175" y="221624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волосы делают детей особенно заметными и красивыми. В сказке этот знак помогает увидеть в них не просто малышей, а героев с чистой душой и особой судьбой.
</a:t>
            </a:r>
            <a:endParaRPr lang="en-US" sz="1024" dirty="0"/>
          </a:p>
        </p:txBody>
      </p:sp>
      <p:sp>
        <p:nvSpPr>
          <p:cNvPr id="15" name="Text 4"/>
          <p:cNvSpPr txBox="1"/>
          <p:nvPr/>
        </p:nvSpPr>
        <p:spPr>
          <a:xfrm>
            <a:off x="1355540" y="2990774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и сила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герои кажутся нежными и уязвимыми, но в трудный момент проявляют стойкость. Именно доброта, терпение и верность помогают им выдержать испытания.
</a:t>
            </a:r>
            <a:endParaRPr lang="en-US" sz="1052" dirty="0"/>
          </a:p>
        </p:txBody>
      </p:sp>
      <p:sp>
        <p:nvSpPr>
          <p:cNvPr id="16" name="Text 5"/>
          <p:cNvSpPr txBox="1"/>
          <p:nvPr/>
        </p:nvSpPr>
        <p:spPr>
          <a:xfrm>
            <a:off x="1001723" y="376529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Хохолок и Золотая Коса не оставляют друг друга в беде. Их связь делает историю тёплой и учит, что вместе даже трудный путь становится легче.
</a:t>
            </a:r>
            <a:endParaRPr lang="en-US" sz="10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событий помогает увидеть путь героев от радости к счастливому финалу.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сказки: дом, дорога, лес и волшебство
</a:t>
            </a:r>
            <a:endParaRPr lang="en-US" sz="276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ctr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сказке напоминает о тепле, семье и безопасности. Именно из этого привычного мира герои попадают в необычные события, поэтому их путь воспринимается особенно ярко и волнительно.
</a:t>
            </a:r>
            <a:endParaRPr lang="en-US" sz="849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ведёт героев к неизвестному и сразу делает историю похожей на настоящее путешествие. На ней дети учатся быть внимательными, не спешить и доверять друг другу.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кажется загадочным и немного строгим. Он проверяет смелость героев и помогает почувствовать, как обычный путь становится испытанием, где важно не растеряться.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события не отдаляют историю от жизни, а делают её теплее и интереснее. Чудо помогает героям, но особенно заметны их собственные добрые поступки.
</a:t>
            </a:r>
            <a:endParaRPr lang="en-US" sz="8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Испытания, которые проходят дети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важно не упрямиться и замечать подсказки. Герои выигрывают не спором, а вниманием, спокойствием и умением принять помощь в нужный момент.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потерять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для героев — не только опасность, но и разлука. Им нужно сохранить доверие и помнить о близком человеке, даже когда путь кажется долгим и непонятным.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осторожными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требует от детей терпения и аккуратности. Они не бросаются вперёд бездумно, а стараются действовать разумно, чтобы не попасть в ещё более трудное положение.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Остаться добрыми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сложной ситуации герои не становятся жёсткими или злые. Их добрый характер помогает выдержать испытание и показывает, что мягкость тоже может быть силой.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золотые волосы так важны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49217" y="1461200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напоминает о солнце, тепле и радости. Поэтому волосы героев кажутся не просто красивой деталью, а настоящим знаком света среди трудностей.
</a:t>
            </a:r>
            <a:endParaRPr lang="en-US" sz="1051" dirty="0"/>
          </a:p>
        </p:txBody>
      </p:sp>
      <p:sp>
        <p:nvSpPr>
          <p:cNvPr id="14" name="Text 3"/>
          <p:cNvSpPr txBox="1"/>
          <p:nvPr/>
        </p:nvSpPr>
        <p:spPr>
          <a:xfrm>
            <a:off x="1319718" y="2224373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60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внешний образ сразу подсказывает: перед нами не обычные дети, а персонажи с важной историей. Их золотые волосы словно выделяют их для большого сказочного пути.
</a:t>
            </a:r>
            <a:endParaRPr lang="en-US" sz="924" dirty="0"/>
          </a:p>
        </p:txBody>
      </p:sp>
      <p:sp>
        <p:nvSpPr>
          <p:cNvPr id="15" name="Text 4"/>
          <p:cNvSpPr txBox="1"/>
          <p:nvPr/>
        </p:nvSpPr>
        <p:spPr>
          <a:xfrm>
            <a:off x="773484" y="2987538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добро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внешний блеск не отделён от характера. Золотые волосы подчёркивают, что настоящая красота начинается с доброго сердца, а не только с нарядного вида.
</a:t>
            </a:r>
            <a:endParaRPr lang="en-US" sz="989" dirty="0"/>
          </a:p>
        </p:txBody>
      </p:sp>
      <p:sp>
        <p:nvSpPr>
          <p:cNvPr id="16" name="Text 5"/>
          <p:cNvSpPr txBox="1"/>
          <p:nvPr/>
        </p:nvSpPr>
        <p:spPr>
          <a:xfrm>
            <a:off x="1108218" y="3750694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деталь легко запоминается и помогает следить за сюжетом. Стоит вспомнить золотые волосы — и сразу оживают сами герои, их испытания и светлый финал.
</a:t>
            </a:r>
            <a:endParaRPr lang="en-US" sz="10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 в сказке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проявляется в заботе, нежности и семейной привязанности. Герои с самого начала вызывают симпатию, потому что они светлые, доверчивые и не думают о себе.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хитрости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возникают персонажи, которые хотят обмануть или воспользоваться чужой слабостью. Их поведение сразу показывает, что жадность и ложь делают мир холоднее.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трудный момент решает не сила, а честность, терпение и верность. Добрые герои не отвечают злом на зло и умеют держаться вместе.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приходит к светлому финалу: хитрость проигрывает, а добро остаётся. Сказка напоминает, что добрые поступки не исчезают бесследно.
</a:t>
            </a:r>
            <a:endParaRPr lang="en-US" sz="9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важнее слов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показывают силу не громкими словами, а поступками. Они не прячутся от трудностей и стараются действовать спокойно, даже когда очень страшно.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другом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особенно ценится готовность помочь близкому человеку. Поддержка друга или брата и сестры становится важнее обиды, капризов и пустых обещаний.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в трудный час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не бросает своего спутника, он уже ведёт себя по-настоящему достойно. Верность помогает не потеряться и пройти через опасность вместе.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как сила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ребёнок может оказаться сильным, если остаётся добрым и не сдаётся. Такая сила выглядит тихой, но именно она побеждает лучше всего.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след в волосах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в сказке сразу напоминает о солнце, свете и радости. Он делает Золотого Хохолка и Золотую Косу особенно заметными, словно герои идут по миру с маленьким солнечным лучом в руках. Такой образ помогает почувствовать их теплоту и хрупкую красоту.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красота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волосы — это не только яркая деталь внешности. Они подсказывают, что перед читателем дети с особой судьбой и добрым сердцем. В сказке внешняя красота не отделяется от внутренней: светлый образ поддерживает светлый характер.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трудный момент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истории становится тревожно, золотой цвет будто напоминает, что добро ещё не ушло. Он помогает увидеть в героях надежду, которая не гаснет даже в испытаниях. Поэтому персонажи запоминаются как тёплый и светлый образ всей сказки.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золотого цвета в сказке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 помогает героям пройти испытания
</a:t>
            </a:r>
            <a:endParaRPr lang="en-US" sz="256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сказке: трудность, помощь, выбор, облегчение и награда за доброту.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перевода З. Задунайской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построен на коротких, ясных предложениях, поэтому ребёнку легко следить за сюжетом и не терять нить рассказа. Слова звучат просто, но выразительно.
</a:t>
            </a:r>
            <a:endParaRPr lang="en-US" sz="1089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течёт плавно и спокойно, как хороший рассказ перед сном. Такой ритм удобно слушать вслух: он не утомляет и помогает удерживать внимание младших школьников.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наглядных деталей, которые помогают сразу представить героев, дорогу и волшебные события. Благодаря этому сказка кажется не сухим пересказом, а настоящей историей.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перевода особенно удобен для второго класса: он не перегружен сложными оборотами, а значит, помогает быстрее запомнить героев, события и главную мысль сказки.
</a:t>
            </a:r>
            <a:endParaRPr lang="en-US" sz="10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цепочка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события идут по ясному порядку: сначала появляется чудо, потом возникает трудность, а затем приходит помощь. Этот простой путь легко пересказать своими словами.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Хохолок и Золотая Коса звучат необычно и сразу привлекают внимание. Такие имена легко запомнить, потому что они выделяют героев среди других персонажей.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добра и зла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 хитрые персонажи в сказке заметно отличаются друг от друга. Такое противопоставление помогает быстро понять, кто вызывает симпатию, а кто ведёт себя неправильно.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радостно, и это хорошо удерживается в памяти. Дети особенно легко запоминают сказки, где после опасностей всё завершается спокойно и справедливо.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9192" y="1461210"/>
            <a:ext cx="351707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рядом с родными нельзя быть равнодушным. Поддержка и забота помогают героям не растеряться и пройти через трудности вместе, а не поодиночке.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91759" y="2506225"/>
            <a:ext cx="351707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смеяться над особенностью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Необычность героев показана не как повод для насмешки, а как часть их судьбы. История учит смотреть на человека добрыми глазами и уважать его отличие от других.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3500" y="3551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доброе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большой ценностью в сказке становится не богатство и не сила, а верность, терпение и честность. Именно эти качества помогают героям сохранить себя и прийти к счастливому концу.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сказочного героя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ход народной сказки: необычное начало, испытание, поиск выхода, помощь и счастливый итог.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13250"/>
            <a:ext cx="609300" cy="5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295523"/>
            <a:ext cx="609300" cy="54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12" y="2960900"/>
            <a:ext cx="503475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Литовский колорит сказки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заметно, как важны дом, близкие люди и чувство защищённости. Эти простые ценности делают историю тёплой и понятной, словно её рассказывают в уютном семейном кругу.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путь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оказываются в пути, а дорога становится проверкой характера. Она ведёт их к новым встречам, неожиданностям и выбору, который показывает, кто умеет оставаться добрым.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мир в сказке не просто фон, а место испытаний и чудес. Лес, как в народных историях, может пугать, но вместе с тем помогает героям стать смелее.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сказке не отрывает её от жизни, а мягко входит в обычные события. Поэтому история звучит близко и убедительно: волшебство здесь дружит с простыми человеческими чувствами.
</a:t>
            </a:r>
            <a:endParaRPr lang="en-US" sz="7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герои сразу запоминаются
</a:t>
            </a:r>
            <a:pPr algn="ctr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Хохолок и Золотая Коса похожи на солнечных детей из сказочного мира. Их необычные волосы, мягкие черты и спокойная доброта делают их особенно милыми. Читателю легко представить этих героев рядом и захотеть узнать, как они справятся с бедой.
</a:t>
            </a:r>
            <a:endParaRPr lang="en-US" sz="723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есть нежность и смелость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выглядят громкими и важными, но в нужный момент не пугаются трудностей. Они действуют бережно друг к другу и не теряют дружбы даже в опасности. Именно такое сочетание нежности и стойкости вызывает симпатию.
</a:t>
            </a:r>
            <a:endParaRPr lang="en-US" sz="777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хочется поддержать
</a:t>
            </a:r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попадают в испытания, читатель словно становится их маленьким помощником. Хочется пожелать им удачи, подсказать верный шаг и радоваться вместе с ними. Так сказка вовлекает в историю и делает детей настоящими участниками событий.
</a:t>
            </a:r>
            <a:endParaRPr lang="en-US" sz="773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нравятся читателю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сказке для размышления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не ссорятся?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что помогает героям оставаться вместе, когда становится трудно. Возможно, им важнее дружба и взаимная поддержка, чем собственные капризы и обиды.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их сильными?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похожи на богатырей, но всё же побеждают трудности. Их сила в терпении, добром сердце и умении слушать советы, а не спорить без конца.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золотые волосы?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в сказке не просто украшение. Он выделяет героев, делает их особенными и напоминает, что внешняя красота связана с внутренним светом.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радостный?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конец показывает: добро не пропадает бесследно. Если герои остаются честными и заботливыми, сказка приводит их к спокойствию и справедливости.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 памяти после чтения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легко вспомнить самих героев: Золотого Хохолка и Золотую Косу. Их имена звучат ярко и сразу вызывают образ светлой сказки.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остаётся не только опасность, но и то, как герои не остаются одни. Помощь приходит вовремя, а это всегда радует читателя.
</a:t>
            </a:r>
            <a:endParaRPr lang="en-US" sz="1171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блеск
</a:t>
            </a:r>
            <a:pPr algn="l" indent="0" marL="0">
              <a:lnSpc>
                <a:spcPct val="115000"/>
              </a:lnSpc>
              <a:buNone/>
            </a:pPr>
            <a:r>
              <a:rPr lang="en-US" sz="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волосы становятся самым заметным образом истории. Они связывают героев со светом, теплом и ощущением чего-то ценного и доброго.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оставляет спокойное и тёплое настроение. После неё хочется верить, что добрые поступки действительно приводят к хорошему концу.
</a:t>
            </a:r>
            <a:endParaRPr lang="en-US" sz="11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Золотом Хохолке и Золотой Косе напоминает: верность, доброта и смелость помогают пройти любые испытания и сохранить светлое сердце.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сказке сильнее трудностей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2026-05-27T14:45:05Z</dcterms:created>
  <dcterms:modified xsi:type="dcterms:W3CDTF">2026-05-27T14:45:05Z</dcterms:modified>
</cp:coreProperties>
</file>