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Элегия: жанр мировой литературы о памяти, утрате и размышлении
</a:t>
            </a:r>
            <a:endParaRPr lang="en-US" sz="2569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Печаль, память и тихая мудрость в одном лирическом жанре.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элегия и зачем её изучать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родилась из скорбной песни и со временем стала жанром тихого размышления. В школьной литературе она помогает увидеть, как чувство, образ и интонация создают особое настроение.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истоки элегии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элегия была связана с элегическим дистихом и звучала как особая форма стихотворной речи. Её ранние образцы сочетали строгость размера и выразительность личного чувства.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Тиртея элегия служила гражданскому призыву и теме воинского долга, а у Мимнерма — размышлению о любви, молодости и её быстром уходе. Так жанр уже тогда соединял общественное и личное.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поэты усилили исповедальность элегии. У Овидия в «Скорбных элегиях» звучат изгнание, тоска по дому и боль разлуки с привычной жизнью.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элегии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элегии часто появляются вечер, туман, осень, сумерки и пустая дорога. Такие детали создают спокойную атмосферу и настраивают читателя на размышление. 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зеркало чувства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элегии обычно не просто описывает место, а передаёт состояние героя. Увядающая природа подчёркивает тему времени, памяти и утраты, а тихая — внутреннюю сосредоточенность.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50" y="16128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050" y="331500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937" y="16128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15350"/>
            <a:ext cx="221100" cy="221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жанра элегии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звучит мягко и без резких эмоций. Даже грусть в ней передаётся сдержанно, словно тихий разговор с самим собой о важном и пережитом.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итог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редко заканчивается резкой мыслью. Чаще она приводит к тихому выводу о времени, судьбе и умении принимать неизбежное.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детали помогают выразить настроение. Вечер, сад, дорога или туман становятся не фоном, а частью внутреннего мира героя.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жанра стоит автор или лирический герой. Его чувства, воспоминания и внутренние сомнения важнее внешнего действия и яркого сюжета.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сожаление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часто возвращает к прошлому, к потерянному или недосказанному. В ней звучат воспоминание, сожаление и бережное отношение к прожитому.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элегии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меняется по эпохам, но личное чувство остаётся главным признаком жанра.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грусть образуют ядро элегии, а любовь, одиночество и время расширяют её смысл.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античной, романтической и русской лирики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Элегические мотивы в Средние века и эпоху Возрождения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Элегические мотивы звучат в религиозной поэзии и песнях о земной бренности. Они напоминают человеку о скоротечности жизни и необходимости духовного размышления.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Возрождению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личности и человеческой красоте усиливает лирическую интонацию. Элегия всё чаще обращается к любви, памяти и переживанию перемен.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сонетах и медитативных стихах особенно заметны размышления о быстротечности красоты. Элегическое настроение становится изящным и философским.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элегия XVIII 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Василий Жуковский сделал элегию одной из самых выразительных форм лирики. Его стихи помогли жанру стать особенно близким читателю благодаря мягкой интонации и музыкальности.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«Море» и «Вечер» природа не просто описана, а пережита. Пейзаж помогает передать мечтательность, тихую печаль и размышление о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придал русской элегии душевность и плавность. Именно поэтому его тексты часто называют образцом романтической элегической лирики.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которые развивали жанр элегии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 элегия менялась в разных эпохах и странах.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эпохах жанр сохраняет личную интонацию, но темы меняются от долга к памяти и внутреннему переживанию.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обзор элегии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и романтизм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особенно ценил одиночество, мечту и силу внутреннего переживания. Элегия подошла ему идеально, потому что в ней главное — не событие, а настроение и размышление о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романтической элегии пейзаж, чувство и философский вопрос соединяются в одно целое. Поэтому такой текст одновременно похож на исповедь и на тихое размышление о судьбе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и другие лирические жанры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чем элегия выделяется среди родственных форм лирики.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сильнее других жанров связана с личным чувством и тихим размышлением, а не с торжественностью или сюжетом.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жанров по литературоведческим признакам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287" y="1611950"/>
            <a:ext cx="14137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у Пушкина и Фета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Сумерки, тишина и мягкий свет создают настроение задумчивости. Через спокойный пейзаж поэты передают не событие, а тонкое движение чувства и памяти.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дорога у Лермонтова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Пустынная дорога, пространство и отдалённость усиливают внутреннюю усталость героя. Элегический тон здесь помогает показать раздумье о судьбе и невозможности простого ответа.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увядание у Фета и Некрасова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лист, угасающая природа и холодный воздух напоминают о времени, которое не остановить. Такие детали делают грусть спокойной и особенно выразительной.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окно, память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пространство комнаты или окна часто становится местом воспоминания. В такой обстановке личное переживание звучит особенно ясно и почти как внутренний разговор.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элегические мотивы у русских поэтов XIX века
</a:t>
            </a:r>
            <a:endParaRPr lang="en-US" sz="24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элегическое стихотворение
</a:t>
            </a:r>
            <a:endParaRPr lang="en-US" sz="291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типичное движение от личного впечатления к размышлению и итоговому спокойствию.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в мировой литературе XX века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XX века элегия часто говорит о войне и утрате дома. Личный голос автора соединяется с исторической памятью и переживанием разрушенного мира.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поэтов эмиграции и свидетелей катастроф особенно заметны темы разлуки, сломанной биографии и памяти о детстве. Элегический тон становится более строгим и сдержанным.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Томаса Элиота, Анны Ахматовой и Иосифа Бродского элегия нередко превращается в форму размышления о времени, истории и цене человеческого опыта.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расширяется, но сохраняет главное свойство: он помогает говорить о боли без крика, соединяя личное переживание с общим чувством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чтение при свече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Элегическое стихотворение часто хочется читать медленно, почти шёпотом. Плавные строки и мягкие паузы создают впечатление вечернего света, старой книги и спокойной комнаты, где никто не торопит мысль.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неторопливое звучание помогают стихам напоминать человеческую память. Как будто одна и та же мысль возвращается снова, но каждый раз звучит чуть иначе, становясь глубже и тише.
</a:t>
            </a:r>
            <a:endParaRPr lang="en-US" sz="1438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который не спешит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Размер, рифма и звукопись в элегии не стремятся удивить резкостью. Они ведут строку спокойно, чтобы читатель почувствовал не событие, а состояние души — внимательное, сосредоточенное и немного печальное.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ритм элегии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в разных странах и традициях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литературных традиций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 жанр менялся в разных литературах.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традициях элегия сохраняет задумчивость, но каждая литература подчеркивает свои любимые темы и интонации.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не просто рассказывает о беде. Она превращает чувство в художественно выстроенное размышление, где важны образ, интонация и спокойный ход мысли.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жалобе эмоция звучит прямо и резко, а в элегии печаль обычно сдержана. Благодаря этому она кажется не слабостью, а внутренней силой.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не застревает только на потере. Она спрашивает, почему время меняет человека, и помогает увидеть в воспоминании смысл, а не только боль.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жанр оставляет после себя не тяжёлое впечатление, а тихое достоинство: грусть в нём становится осмысленной и красивой.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элегия отличается от простой жалобы
</a:t>
            </a:r>
            <a:endParaRPr lang="en-US" sz="28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звучат в элегии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Элегические чувства часто переплетаются, поэтому одно настроение плавно переходит в другое.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грусть образуют основу жанра, а надежда обычно появляется в конце как мягкое завершение переживания.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характерных мотивов элегической лирики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Элегические мотивы в современной культуре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фильмах элегический тон слышен там, где речь идёт о взрослении, расставании и возвращении к важным воспоминаниям. Такие истории понятны и близки подросткам.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поэзия часто использует те же опоры жанра: личный голос, тихую грусть, образ дороги, комнаты, окна или вечернего света. Они помогают показать внутреннее состояние героя.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остаётся живой, потому что говорит о знакомых каждому вещах — о времени, памяти и ценности близких людей. Поэтому жанр не кажется старым или далёким.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Элегия: тихий жанр о самом важном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прошла путь от древнего стиха до универсального языка чувств. Она учит замечать память, время и скрытую красоту грусти, превращая личное переживание в глубокое литературное слово.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2026-05-23T03:50:34Z</dcterms:created>
  <dcterms:modified xsi:type="dcterms:W3CDTF">2026-05-23T03:50:34Z</dcterms:modified>
</cp:coreProperties>
</file>