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Считалочки в стране Считалия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Веселые рифмы помогают играть честно, дружно и без споров.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Считалочка — это короткий ритмичный текст, который произносят по слогам или в такт. Она помогает выбрать водящего и передает игру от детей к детям без книжек и правил на бумаге.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стихотворение для игры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считалочка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делает старт игры быстрым и веселым. Пока звучат рифмованные слова, ребята уже настраиваются на игру, слушают внимательно и ждут своего хода.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Считалочка помогает выбрать водящего честно, чтобы никто не спорил и не обижался. Все слышат один и тот же счет, поэтому игра начинается по общему правилу.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Считалочка тренирует память, слух и четкое произношение. Ребенок учится слышать ритм, повторять слова без ошибок и говорить так, чтобы его понимали все.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шаг слов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считалочки есть ритм — ровный чередующийся ход слов. Из-за него текст звучит уверенно и легко, словно кто-то отбивает его ладошками.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звонкие, запоминающиеся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считалочках часто встречаются короткие слова, повторы и рифмы. Такое звучание делает их бодрыми, веселыми и очень удобными для игры в кругу.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рифмуются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Рифмующиеся слова похожи по окончанию, поэтому звучат дружно и легко. Например, кошка — ложка, коза — стрекоза, дом — гром.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созвучия делают считалочку смешной и яркой. Ребенку проще запомнить текст, когда слова как будто перекликаются друг с другом.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помогает строкам держаться вместе. Из-за этого считалочка звучит цельно, а не как набор отдельных слов.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считалочки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считалочках есть числа, в других — повторяющиеся слова и смешные звуки. Каждый вариант по-своему помогает считать по порядку.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совсем короткие считалочки — всего из двух или четырех строк. Они быстро произносятся и сразу переходят к выбору водящего.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более длинные тексты, похожие на маленькую историю. В них слова будто ведут за собой одно другое, и слушать их особенно интересно.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появляются выдуманные герои и забавные события. Но цель у всех считалочек одна: выбрать водящего по общему и понятному правилу.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Считалии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Заяц прыгает так, будто сам задает ритм считалочке. Он любит короткие слова и четкий счет, поэтому рядом с ним все звуки становятся бодрыми и ясными. На рисунке он хорошо смотрится рядом с буквами и звездочками.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Заяц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Ритмичная Белка собирает рифмы, словно орешки. Она легко находит слова, которые звучат похоже, и складывает их в веселый ряд. Вокруг нее удобно нарисовать детей, стоящих в круге, и яркие знаки счета.
</a:t>
            </a:r>
            <a:endParaRPr lang="en-US" sz="23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Ритмичная Белка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Колокольчик звенит на каждом последнем слове, когда нужно выбрать игрока. Его звон напоминает, что игра уже начинается. Для иллюстрации подойдут крупные буквы, блестящие искры и радостные лица детей.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Колокольчик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считалочка в игре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всем участникам выбрать водящего быстро и одинаково.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честной игры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Считалочку нужно произносить до конца, не подбирая слова под нужного игрока. Тогда выбор остается честным и понятным для всей компании.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специально торопиться, растягивать звуки или сбиваться. Если так сделать, счет станет неясным, а игра — несправедливой.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не расслышал последнее слово, считалочку повторяют сначала. Это помогает всем договориться без ссоры и спокойно продолжить игру.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Считалочка и счет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считалочках часто слышны слова один, два, три. Ребенок запоминает их последовательность и учится идти по ней без пропуска.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следить за каждым словом, приходится слушать очень внимательно. Так считалочка помогает замечать ритм и не терять счет.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 внимание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Повторяя короткие строки, дети тренируют четкую речь и уверенное произношение. Это полезно и в игре, и на уроке русского языка.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в языке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Считалочки в разных странах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ребят в разных странах считалочки звучат по-своему, но смысл у них похожий. Короткий ритм помогает быстро выбрать водящего, и игра начинается без долгих споров. На карте мира такие тексты будто соединяют детей одной веселой задачей.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 — разные слова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Считалочки показывают, что ритм и игра понятны детям повсюду. В одной стране слова могут быть совсем другими, но задача остается той же: выбрать игрока честно, быстро и дружно. Именно поэтому такие тексты так любят во всем мире.
</a:t>
            </a:r>
            <a:endParaRPr lang="en-US" sz="188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закон весёлой игры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 ни играли дети, они любят слова, которые легко повторять и удобно считать по кругу. В одном месте звучит смешная рифма, в другом — свой привычный набор строк. Но везде считалочка помогает договориться по правилам.
</a:t>
            </a:r>
            <a:endParaRPr lang="en-US" sz="188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Рифмы, которые живут во дворе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считалочка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шагов: от ритма и рифмы к проверке звучания и готовому тексту для игры.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считалочки запоминаются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тоже работают на память. Их удобно произносить вслух, а рифма подсказывает следующее слово. Поэтому текст быстро становится знакомым даже после нескольких повторов.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Считалочка держится на ритме: слова идут в ровном порядке, и мозгу легко за ними следить. Повторяющийся темп помогает услышать знакомую дорожку звуков и не сбиться.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ритм, повторы и рифма соединяются вместе, считалочка звучит как маленькая песенка. Она легко остается в памяти и потом вспоминается почти без усилий.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Считалочка как маленькое представление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считалочки один ребенок читает, а остальные слушают и ждут, на кого придется последний счет. В этот момент важны голос, движение руки и общий круг — будто начинается маленькая сценка.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момент делает игру живой и дружной. Все смотрят на ведущего, следят за словами и чувствуют общий ритм. Даже простая считалочка превращается в веселое действие, где каждому есть свое место.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030" y="2827747"/>
            <a:ext cx="5376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30380" y="5947147"/>
            <a:ext cx="5376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Веселые слова и смешные повторы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кусочки вроде «та-та-та» или «ля-ля» звучат легко и бодро. Они создают веселый ритм и помогают словам катиться друг за другом, как шарики по дорожке.
</a:t>
            </a:r>
            <a:endParaRPr lang="en-US" sz="2206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повторы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идут в одном темпе, их хочется произносить снова и снова. Такой ритм помогает не сбиться и превращает простую фразу в веселое речевое упражнение.
</a:t>
            </a:r>
            <a:endParaRPr lang="en-US" sz="2244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как у песенки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Нежданные звуки делают считалочку шутливой и живой. Ребенок улыбается уже на первом повторе, потому что текст звучит не как правило, а как игра с голосом.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звук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сочетания звучат необычно, поэтому быстро цепляют внимание. Ребенок запоминает их почти на слух и потом легко повторяет, даже если считалочка совсем короткая.
</a:t>
            </a:r>
            <a:endParaRPr lang="en-US" sz="2129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сразу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Считалочка в игре по шагам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действий, который помогает быстро и честно выбрать водящего перед началом игры.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считалка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Повторяя считалочку, ребенок тренирует произношение и старается говорить ясно. Короткие строки помогают следить за словами и не проглатывать звуки, даже если хочется сказать быстрее.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речь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учит слушать ритм и замечать, где заканчивается одно слово и начинается другое. Это полезно в игре, потому что счет должен быть понятным для всех.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слух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звучит считалочка, нужно следить за порядком слов и за тем, на кого указывает ведущий. Такая задача помогает удерживать внимание и не отвлекаться по дороге.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Сосредоточенность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Считалочка напоминает всем об одном общем правиле. Дети ждут своей очереди, принимают результат и быстрее начинают действовать как одна команда, а не спорить друг с другом.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играть вместе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Считалии любят шутливые строки, где обычные слова вдруг становятся смешными. Например: «Раз, два, три — кот сидит внутри». Такая считалочка звучит легко, ритмично и сразу вызывает улыбку. На картинке рядом с ней особенно хорошо смотрятся большие буквы и веселый кот.
</a:t>
            </a:r>
            <a:endParaRPr lang="en-US" sz="2231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Кот, который сидит внутри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в Считалии любят яркие кружки-счеты и короткие фразы, которые можно произнести почти как песенку. Они помогают детям считать по порядку и не сбиваться. В таком тексте мало лишних слов, зато много движения и хорошего настроения.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Кружки-счеты и звонкий ритм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примеры из Считалии
</a:t>
            </a:r>
            <a:endParaRPr lang="en-US" sz="4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30" y="59471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88667"/>
            <a:ext cx="664200" cy="53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считалочка особенно нужна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уже собрались, считалочка быстро решает главный вопрос: кто будет водящим. Никому не приходится долго спорить, и игра начинает двигаться вперед почти сразу.
</a:t>
            </a:r>
            <a:endParaRPr lang="en-US" sz="2183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игры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прятками, салками и догонялками важно не задерживать начало. Считалочка помогает быстро определить первого игрока и сразу перейти к бегу, поиску и веселому шуму.
</a:t>
            </a:r>
            <a:endParaRPr lang="en-US" sz="2118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подвижных играх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выбрать игрока без обид, считалочка подходит лучше всего. Она действует по общему правилу, поэтому результат принимают спокойно и без лишних вопросов.
</a:t>
            </a:r>
            <a:endParaRPr lang="en-US" sz="2278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честного выбора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счет произнесен вслух и до конца, каждый слышит одинаковый результат. Это делает игру понятной для всех ребят и помогает начать ее дружно, без лишних задержек.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всем было понятно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считалочках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Считалочки соединяют ритм, рифму и игру. Они помогают честно выбирать водящего, развивают речь и делают компанию дружнее. В стране Считалия слова не спорят — они дружно зовут всех играть.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2026-05-21T15:32:20Z</dcterms:created>
  <dcterms:modified xsi:type="dcterms:W3CDTF">2026-05-21T15:32:20Z</dcterms:modified>
</cp:coreProperties>
</file>