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jpe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дыхания и первая помощь: ключевые вопросы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дыхания подростков требует внимания и знаний первой помощи.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поддерживать здоровье дыхательной системы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— гарантия снабжения организма кислородом. Загрязнения, вредные привычки и аллергены повышают риски заболеваний у подростков. Нарушения дыхания — частая причина обращений к врачу среди школьников.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816770"/>
            <a:ext cx="271200" cy="21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66220"/>
            <a:ext cx="271200" cy="2169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и функции дыхательной системы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 и гортань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Очищают и согревают вдыхаемый воздух, первые защитные барьеры дыхательных путей.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и бронхи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Трубы, по которым воздух поступает в лёгкие, обеспечивают его равномерное распределение.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 альвеолы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газообмена, где кислород поступает в кровь, а углекислый газ выводится из организма.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обмена газов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кислотно-щелочного баланса посредством эффективного вывода углекислого газа.
</a:t>
            </a:r>
            <a:endParaRPr lang="en-US" sz="8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 здорового дыхания и поддержания чистоты воздуха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помещений ежедневно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снижает концентрацию аллергенов и вредных микроорганизмов. Важно регулярно открывать окна на уроках и дома, особенно в отопительный сезон.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Избегание табачного дыма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Пассивное и активное курение значительно ухудшают состояние дыхательных путей, увеличивают риск хронических заболеваний у подростков.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на свежем воздухе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укрепляют лёгкие, повышают иммунитет и способствуют лучшему насыщению крови кислородом.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Мелкодисперсные частицы вредных выбросов повреждают слизистую дыхательных путей, делая их уязвимее к инфекциям.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воздействие загрязнённого воздуха вызывает частые простудные и аллергические заболевания у детей.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Сниженная концентрация кислорода ухудшает память, внимание и увеличивает утомляемость школьников.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заболеваний дыхательных путей подтверждён статистикой в районах с высоким уровнем загрязнений.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загрязнённого воздуха на подростков
</a:t>
            </a:r>
            <a:endParaRPr lang="en-US" sz="22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вредные привычки влияют на дыхательную систему подростков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 раздражение легких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Сигареты вызывают хроническое воспаление и раздражение слизистой, что приводит к частому кашлю и снижению выносливости у подростков.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вейпов для молодых легких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сигареты содержат токсичные соединения, которые нарушают структуру лёгочных альвеол и могут вызвать длительное повреждение дыхательной системы.
</a:t>
            </a:r>
            <a:endParaRPr lang="en-US" sz="1026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никотина на кислородный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 ухудшает транспорт кислорода по крови, что снижает работоспособность и замедляет восстановление организма.
</a:t>
            </a:r>
            <a:endParaRPr lang="en-US" sz="110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активные игры повышают объём лёгочной системы и развивают дыхательную мускулатуру.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— залог здоровья лёгких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аэробные нагрузки способствуют глубокой вентиляции лёгких и насыщению крови кислородом.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упражнения предотвращают гипоксию и укрепляют устойчивость к инфекциям дыхательных путей.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226798"/>
            <a:ext cx="4000500" cy="1912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остановка дыхания связана с случайными внешними факторами. Удушье является доминирующей причиной.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остановки дыхания у подростков
</a:t>
            </a:r>
            <a:endParaRPr lang="en-US" sz="2473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случаев остановки дыхания вызваны внезапными внешними воздействиями, требующими своевременной помощи.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остановки дыхания у подростков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движения грудной клетки и дыхательных звуков говорит о прекращении дыхательных движений. Проверка важна для быстрой реакции.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Посинение губ и лица, расширенные зрачки, потеря сознания — ключевые признаки, требующие немедленного оказания помощи.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4-6 минут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необратимые изменения в мозге начинаются при отсутствии кислорода в этот период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нейрохирургии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дыхания свыше 4-6 минут приводит к быстрой гибели нервных клеток и серьезным нарушениям мозговых функций.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остановке дыхания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Министерство здравоохранения РФ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проверки дыхания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осмотр и прослушивание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оценки дыхания смотрят на движение грудной клетки, прослушивают дыхательные шумы около носа и рта. Эти методы помогают определить наличие вдохов и выдохов.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Осязательные ощущения и комплексная оценка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Щёку подносят к носу и рту пострадавшего, чтобы почувствовать выдох не более 10 секунд. Такая комплексная оценка позволяет принять решение о необходимости искусственного дыхания.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дыхательных путей при оказании первой помощи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и жидкие выделения убирают с помощью салфетки или ткани, что предотвращает затруднение дыхания и улучшает проходимость.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видимых посторонних предметов и остатков пищи из ротовой полости пальцами помогает освободить дыхательные пути для проникновения воздуха.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положение головы с запрокидыванием помогает предотвратить западение языка и закрытие дыхательных путей во время реанимации.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искусственной вентиляции лёгких: основные рекомендации
</a:t>
            </a:r>
            <a:endParaRPr lang="en-US" sz="2194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сильных вдоха через рот с зажатыми носом помогают насытить лёгкие кислородом. Важно контролировать подъём грудной клетки как сигнал успешной вентиляции.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вдох длится примерно одну секунду. Манипуляции повторяют до появления самостоятельного дыхания или прибытия медицинской помощи.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633764"/>
            <a:ext cx="4039800" cy="12891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эффективности трёх основных способов вентиляции лёгких при оказании первой помощи подросткам.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методов искусственной вентиляции лёгких
</a:t>
            </a:r>
            <a:endParaRPr lang="en-US" sz="2376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обучении первой помощи основной метод – "рот в рот" из-за доступности, а "Мешок Амбу" предпочтителен при наличии оборудования.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БМП для подростков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приезда специалистов без начала реанимации резко снижает шансы пострадавшего на выживание и восстановление.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запрокидывание головы ведёт к закрытию дыхательных путей и препятствует вентиляции лёгких.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герметичного контакта при искусственном дыхании снижает количество подаваемого воздуха и эффективность процедуры.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Недостаточное удаление слизи и предметов из ротовой полости блокирует дыхание и уменьшает эффективность реанимации.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оказании первой помощи при остановке дыхания
</a:t>
            </a:r>
            <a:endParaRPr lang="en-US" sz="22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Специфика первой помощи при утоплении и ингаляционных повреждениях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утоплении необходимо быстро удалить изо рта и носа воду, чтобы восстановить проходимость дыхательных путей.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ожогах дыхательных путей паром или химическими веществами обязательна защита органов дыхания от дальнейшего повреждения.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Своевременное очищение и поддержание проходимости дыхательных путей повышают вероятность возвращения самостоятельного дыхания.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чрезвычайных ситуаций и травм у подростков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игр с мелкими предметами и контроль над купанием в присутствии взрослых значительно снижают риск удушья и утопления.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Надёжное хранение бытовой химии и острых инструментов в местах, недоступных для детей, способствует повышению общей безопасности подростков.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3756" y="2249525"/>
            <a:ext cx="242287" cy="27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2408" y="2919303"/>
            <a:ext cx="224981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2749" y="3621808"/>
            <a:ext cx="264300" cy="2114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обучения первой помощи в образовательной среде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502124" y="21993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Теоретические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изучение материалов повышает осведомлённость подростков о действиях при экстренных состояниях и формирует базу для правильных решений.
</a:t>
            </a:r>
            <a:endParaRPr lang="en-US" sz="856" dirty="0"/>
          </a:p>
        </p:txBody>
      </p:sp>
      <p:sp>
        <p:nvSpPr>
          <p:cNvPr id="11" name="Text 3"/>
          <p:cNvSpPr txBox="1"/>
          <p:nvPr/>
        </p:nvSpPr>
        <p:spPr>
          <a:xfrm>
            <a:off x="1502124" y="28691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навыки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тренировки закрепляют алгоритмы и улучшают реакцию в стрессовых ситуациях, что важно для успешного оказания помощи.
</a:t>
            </a:r>
            <a:endParaRPr lang="en-US" sz="991" dirty="0"/>
          </a:p>
        </p:txBody>
      </p:sp>
      <p:sp>
        <p:nvSpPr>
          <p:cNvPr id="12" name="Text 4"/>
          <p:cNvSpPr txBox="1"/>
          <p:nvPr/>
        </p:nvSpPr>
        <p:spPr>
          <a:xfrm>
            <a:off x="1502124" y="35388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сообщество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Обученные школьники способны помочь сверстникам, повышая общий уровень безопасности и уменьшая количество несчастных случаев.
</a:t>
            </a:r>
            <a:endParaRPr lang="en-US" sz="99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здоровья дыхательных путей и умение правильно реагировать при остановке дыхания существенно повышают шансы на выживание и восстановление. Школьное обучение этим навыкам формирует ответственность за своё здоровье и окружающих.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дыхания и первая помощь: ключ к сохранению жизни
</a:t>
            </a:r>
            <a:endParaRPr lang="en-US" sz="261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2026-05-09T04:02:38Z</dcterms:created>
  <dcterms:modified xsi:type="dcterms:W3CDTF">2026-05-09T04:02:38Z</dcterms:modified>
</cp:coreProperties>
</file>