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Синтаксический разбор предложения на уроке русского языка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видеть устройство предложения и его связи.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разбор предложения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уже известны главные и второстепенные члены, простые и сложные предложения. Синтаксический разбор помогает собрать эти знания вместе и понять, как слова образуют смысловую и грамматическую целостность.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предложения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выражает законченную мысль и оформляется интонацией. В конце обычно стоят точка, вопросительный или восклицательный знак, которые помогают передать цель высказывания.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цели высказывания предложения бывают повествовательными, вопросительными и побудительными. Каждый вид имеет своё значение: сообщение, вопрос, просьбу, приказ, совет или призыв.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строению предложение может быть двусоставным или односоставным, а по наличию второстепенных членов — распространённым или нераспространённым. Эти признаки важно учитывать при разборе.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 цели высказывания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основные группы предложений и их отличительные признаки.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предложения легко определить по смыслу, интонации и знаку в конце.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453445"/>
            <a:ext cx="8612400" cy="146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 составу грамматической основы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предложения с двумя главными членами и с одним главным членом.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главных членов помогает точнее определить структуру предложения.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синтаксического разбора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простого предложения по школьной грамматике.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— это главная часть предложения. Именно она несёт основной смысл и показывает, о чём сообщается или что происходит в высказывании.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или о чём говорится. Обычно оно отвечает на вопросы кто? что? и связано со сказуемым по смыслу и грамматически.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обозначает действие, состояние или признак подлежащего. Оно отвечает на вопросы что делает? что делал? каков? что такое? и часто помогает определить тип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в простом предложении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«Весной птицы возвращаются» подлежащее — птицы. Это слово называет предмет речи и отвечает на вопрос кто?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и 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— возвращаются, оно сообщает о действии. Слово весной обозначает время и связано со сказуемым, поэтому является обстоятельством.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 нераспространённые предложения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предложения обычно дают более точную картину события и помогают увидеть детали, которые важны для смысла.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 предложения, тем точнее и выразительнее сообщение.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3987" y="1592249"/>
            <a:ext cx="71325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признак предмета и отвечает на вопросы какой? чей? которое? Оно уточняет существительное и делает описание более точным и выразительным.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предмет действия и отвечает на вопросы косвенных падежей. Оно связано с глаголом и показывает, на что направлено действие.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время, место, причину, цель или образ действия. Оно помогает точнее представить событие и понять, при каких условиях происходит действие.
</a:t>
            </a:r>
            <a:endParaRPr lang="en-US" sz="11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и знаки препинания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распознать однородные члены и когда между ними нужны запятые.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легко узнать по общей связи с одним словом; запятая зависит от способа соединения и наличия одиночного союза.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Обращения, вводные слова и уточнения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адресата речи и помогает обратиться к нему прямо, поэтому в письме и в устной речи его нужно отделять запятой: «Друзья, берегите природу».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не входят в основу предложения и показывают отношение говорящего к сообщению: уверенность, сомнение, оценку или источник мысли. Они тоже выделяются запятыми.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члены делают высказывание точнее, сужая место, время или предмет. В предложении «Утром, в семь часов, начался дождь» уточнение помогает понять сообщение без двусмысленности.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основу и второстепенные члены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простого предложения на уроке русского языка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синтаксического разбора простого предложения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цель высказывания: повествовательное, вопросительное или побудительное предложение, а затем отмечают интонацию и наличие восклицательного знака.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устанавливают, сколько грамматических основ есть в предложении, и определяют его вид по составу основы: двусоставное или односоставное.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находят подлежащее и сказуемое, перечисляют второстепенные члены и отмечают осложняющие элементы, если они есть: однородные члены, обращение, вводные слова, уточнения.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записывают схему предложения. Она помогает проверить, не пропущены ли важные члены и правильно ли расставлены знаки препинания.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вечер и работа основы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 тёплый вечер дети читали книги в саду» сразу заметна грамматическая основа: дети читали. Такая запись удобно выделяется при разборе цветом или скобками, чтобы было видно, какие слова несут главный смысл.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прячутся второстепенные члены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 тёплый вечер» обозначают время действия, «книги» отвечают на вопрос что? и являются дополнением, а «в саду» указывает место. На схеме их можно расположить вокруг основы, показывая связь с главным словом.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превратить разбор в наглядную схему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разбор был понятнее, полезно подписать вопросы над каждым словом и отделить основу от остальных членов предложения. Тогда видно, как одно короткое высказывание складывается из связанных между собой частей.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полного разбора предложения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синтаксическом разборе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трудности чаще всего мешают точному разбору предложения.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затрудняет неверный вопрос от главного слова; затем идут смешение членов предложения и пропуск сказуемого.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ученических ошибок на уроках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 сложное предложение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главное различие между простым и сложным предложением и его значение для пунктуации.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грамматических основ помогает сразу определить тип предложения и выбрать нужные знаки препинания.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15599"/>
            <a:ext cx="462724" cy="41131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синтаксический разбор нужен на уроках русского языка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увидеть, кто действует, что происходит и как связаны слова. Благодаря этому предложение читается не по отдельным словам, а как цельное высказывание.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пунктуация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находит основу и второстепенные члены, ему легче поставить запятые, не пропустить обращение или вводное слово и избежать случайных ошибок.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высказывание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строения предложения делает речь точнее и разнообразнее. Ученик увереннее составляет предложения в сочинении, ответе у доски и в письменной работе.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разделов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Синтаксический разбор соединяет морфологию, орфографию и пунктуацию. Он показывает, что форма слова, его роль в предложении и знак препинания связаны между собой.
</a:t>
            </a:r>
            <a:endParaRPr lang="en-US" sz="12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разбора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Контрольный список для самопроверки после выполнения синтаксического разбора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7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Синтаксический разбор делает предложение понятным
</a:t>
            </a:r>
            <a:endParaRPr lang="en-US" sz="3671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увидеть строение предложения, найти главные и второстепенные члены, проверить знаки препинания и точнее выражать мысль в устной и письменной речи.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2026-05-23T09:09:55Z</dcterms:created>
  <dcterms:modified xsi:type="dcterms:W3CDTF">2026-05-23T09:09:55Z</dcterms:modified>
</cp:coreProperties>
</file>