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Македонии: как северное царство стало главным в Греции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Македония покорила Элладу?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лежала на севере Балкан и долго казалась южным грекам далекой окраиной. Но язык, общие боги и участие царей в Олимпийских играх связывали ее с эллинским миром теснее, чем думали многие современники.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Македония и почему ее считали окраиной Греции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после Пелопоннесской войны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 и последующие столкновения истощили Афины, Спарту и их союзников. Полисы теряли людей, деньги и доверие друг к другу, поэтому общая защита Греции ослабла.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Изнурение войнами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чаще города нанимали профессиональных воинов, потому что собственные граждане не могли долго воевать. Такая армия была полезной, но зависела от денег и не создавала прочной политической сплоченности.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Наемники и слабая опора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общего сопротивления внешней угрозе греки продолжали соперничать между собой. Каждый полис защищал прежде всего свои интересы, а создание прочного союза постоянно срывалось из-за взаимного недоверия.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войны вместо единства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македонские цари и укрепление власти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Архелай I стал одним из первых правителей, которые заметно усилили Македонию. Он укреплял царскую власть, чтобы подчинить знать и сделать управление страной более устойчивым.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Архелай I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 облегчало связь между областями и ускоряло передвижение войск. Это было особенно важно для государства, которое хотело удерживать большие территории под контролем.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войско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столицы в Пеллу помог царям управлять страной удобнее и быстрее. Новый центр власти стал важным политическим и хозяйственным узлом Македонии.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Пелла как столица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преемниках Архелая Македония еще не господствовала в Греции, но уже имела более крепкий порядок. Именно это подготовило почву для последующих реформ и расширения влияния.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будущего роста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Македония быстрее собрала сильную армию и получила преимущество перед полисами.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Македонии было больше ресурсов и возможностей для постоянной, хорошо обученной армии.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историческому описанию Македонии и греческих полисов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и южные греческие полисы: главные различия
</a:t>
            </a:r>
            <a:endParaRPr lang="en-US" sz="23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приходит к власти в 359 году до н. э.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получил страну, которой угрожали иллирийцы, фракийцы и соседние правители. В такой обстановке медлить было нельзя: требовались быстрые решения и сильная власть.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Тяжелое начало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приходом Македония перестала быть уязвимым северным царством. Она начала превращаться в государство, которое могло диктовать условия соседям.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усилению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сделал ставку на хорошо обученное войско. Именно армия, а не случайная удача, должна была обеспечить Македонии безопасность и расширение влияния.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армию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царь стремился подчинить знать и сделать управление более строгим. Он понимал, что государство держится не только на происхождении правителя, но и на дисциплине.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порядка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которые превратили Македонию в сильную военную державу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Филиппа II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фаланга — главное оружие армии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 строилась очень тесно, чтобы каждый воин защищал соседа щитом и телом. Такой порядок делал строй устойчивым и трудным для прорыва.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строй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фаланги зависела не только от оружия, но и от обучения. Воины должны были двигаться согласованно, иначе строй терял свою мощь.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движение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Македонские пехотинцы использовали длинные сариссы, которые позволяли держать врага на расстоянии. Это давало преимущество перед противником с более коротким оружием.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Сариссы вместо обычных копий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отдельный эпизод, а общий рост возможностей Македонии: от численности войска до числа союзников и успешных действий на войне.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армия стала организованнее, лучше вооруженной и заметно сильнее войск большинства полисов.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по материалу о реформах Филиппа II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выросла военная сила Македонии при Филиппе II
</a:t>
            </a:r>
            <a:endParaRPr lang="en-US" sz="25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 могущества Македонии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помогали выращивать зерно и держать скот. Это обеспечивало страну продовольствием и позволяло правителю не зависеть полностью от торговли.
</a:t>
            </a:r>
            <a:endParaRPr lang="en-US" sz="1096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пастбища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приносили дополнительные доходы и связывали Македонию с соседями. Благодаря этому царь мог содержать послов и вести политику не только силой, но и деньгами.
</a:t>
            </a:r>
            <a:endParaRPr lang="en-US" sz="1078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связи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рудники приносили царю деньги, которые можно было тратить на жалование воинам, содержание двора и укрепление городов. Это усиливало власть правителя.
</a:t>
            </a:r>
            <a:endParaRPr lang="en-US" sz="1119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рудников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давали древесину для строительства, кораблей и укреплений. Такие ресурсы были важны для армии, потому что помогали быстро создавать нужные сооружения.
</a:t>
            </a:r>
            <a:endParaRPr lang="en-US" sz="1143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материалы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Филиппа II: союзы, браки и заложники
</a:t>
            </a:r>
            <a:endParaRPr lang="en-US" sz="2684" dirty="0"/>
          </a:p>
        </p:txBody>
      </p:sp>
      <p:sp>
        <p:nvSpPr>
          <p:cNvPr id="9" name="Text 2"/>
          <p:cNvSpPr txBox="1"/>
          <p:nvPr/>
        </p:nvSpPr>
        <p:spPr>
          <a:xfrm>
            <a:off x="75912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заключал союзы с соседями, если это помогало выиграть время или изолировать сильного противника. Такие договоры редко были прочными, но приносили Македонии тактическое преимущество.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627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5637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удерживать договоренности, Филипп II нередко брал заложников из знатных семей. Так он снижал риск измены и одновременно воспитывал будущих союзников в македонском окружении.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1352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Заложники как гарантия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57751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браки с влиятельными родами Филипп II укреплял свои позиции и создавал новые связи между правящими семьями. Это помогало превращать бывших соперников в союзников или зависимых правителей.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514901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война и рост влияния Македонии в Греции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Священной войны македонский царь выступил как защитник религиозного порядка. Это дало ему удобный повод вмешаться в дела греческих городов и показать себя арбитром, а не завоевателем.
</a:t>
            </a:r>
            <a:endParaRPr lang="en-US" sz="891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вмешательства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Священной войны Македония окончательно вошла в большую политику Эллады. Северное царство стало не просто соседом, а государством, способным определять ход событий во всей Греции.
</a:t>
            </a:r>
            <a:endParaRPr lang="en-US" sz="891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статус Македонии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войне усилило престиж Филиппа II среди греков и позволило Македонии влиять на решения общегреческого значения. Его начали воспринимать как силу, с которой приходится считаться.
</a:t>
            </a:r>
            <a:endParaRPr lang="en-US" sz="891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Древней Греции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сторон, исхода и исторического значения решающего сражения.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Херонея показала превосходство македонской армии и лишила полисы возможности действовать против Македонии единым фронтом.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Херонее, 338 год до н. э.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338 год до н. э.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при Херонее Филипп II получил возможность диктовать условия греческим городам и требовать признания македонского главенства.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поход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был нужен не только для мира между греками, но и для подготовки единого выступления против Персии под руководством Македонии.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сохранили свои местные порядки, но признали верховенство Македонии. Это оформило новый политический порядок в Элладе.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Коринфский союз: подчинение греческих полисов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продолжает дело Филиппа
</a:t>
            </a:r>
            <a:endParaRPr lang="en-US" sz="2639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Филиппа II Александр получил не слабое царство, а готовую военную машину: опытных командиров, дисциплинированную армию и ясную цель — продолжить давление на Персию.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Наследство власти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Александра убедили греков, что смерть Филиппа не изменила соотношение сил. Македония оставалась ведущей державой и могла действовать еще более уверенно.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силы Македонии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царь быстро показал решительность и в самой Греции. Он подавил сопротивление, в том числе в Фивах, чтобы не допустить распада македонского господства.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сопротивления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успех Македонии опирался не на одну причину, а на сочетание военной силы, денег и слабости противников.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сыграли армейские реформы и отсутствие единства у греков; остальные факторы усилили уже достигнутое преимущество.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Древней Греции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Македония победила греческие полисы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сближение Македонии и Эллады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македонских царей работали учителя, философы и художники из греческих городов. Они приносили новые знания, а вместе с ними — престиж греческого образования и образа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наставники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Македонии все шире использовались греческий язык, мифы и художественные формы. Это сближало царство с Элладой и делало общение между знатью разных областей более понятным.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культуры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македонской знати быть образованной по-гречески означало принадлежать к элите. Знание литературы, искусства и обычаев Греции становилось важной частью придворной жизни.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высокого статуса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событий от реформ Филиппа II до распространения греческой культуры в завоеванных землях.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Македонии к могуществу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Херонее изменила политическую карту Эллады: независимость полисов ослабла, а македонское влияние стало решающим на многие десятилетия.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338 год до н. э.
</a:t>
            </a:r>
            <a:endParaRPr lang="en-US" sz="3721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годом, когда греческие полисы потеряли возможность сопротивляться Македонии единым фронтом.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битвы при Херонее из школьного курса истории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изменила историю Греции
</a:t>
            </a:r>
            <a:endParaRPr lang="en-US" sz="2875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Македонии стало результатом реформ, богатств и умелой политики. Филипп II объединил силу армии и дипломатии, а Александр превратил это преимущество в новый мир эллинизма.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2026-06-02T03:57:05Z</dcterms:created>
  <dcterms:modified xsi:type="dcterms:W3CDTF">2026-06-02T03:57:05Z</dcterms:modified>
</cp:coreProperties>
</file>