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друзья и помощники рядом с человеком
</a:t>
            </a:r>
            <a:pPr algn="l" indent="0" marL="0">
              <a:lnSpc>
                <a:spcPct val="90000"/>
              </a:lnSpc>
              <a:buNone/>
            </a:pPr>
            <a:r>
              <a:rPr lang="en-US" sz="22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нами: дома, в деревне и в городе.
</a:t>
            </a:r>
            <a:endParaRPr lang="en-US" sz="2288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живут рядом с животными и учатся у них. Одни помогают по хозяйству, другие охраняют дом, а третьи просто дарят радость и уют. У каждого животного свой талант, но всех их объединяет умение быть рядом с человеком.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становятся нашими друзьями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— самый известный друг человека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 хозяина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хорошо запоминает голос и запах человека, быстро узнаёт его и радуется встрече. Она любит учиться, выполнять простые команды и чувствует настроение хозяина.
</a:t>
            </a:r>
            <a:endParaRPr lang="en-US" sz="948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собаки ищут пропавших людей, помогают пастухам и работают рядом со спасателями. Их умение слушать человека делает такую помощь очень важной.
</a:t>
            </a:r>
            <a:endParaRPr lang="en-US" sz="1002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Охраняет дом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собака замечает незнакомцев и подаёт голос, когда нужно предупредить семью. Так она помогает людям чувствовать себя спокойнее и защищённее дома.
</a:t>
            </a:r>
            <a:endParaRPr lang="en-US" sz="998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друг ребёнка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собака часто становится настоящим товарищем: с ней можно играть, гулять и встречать новый день. Она учит заботе, терпению и доброму отношению к живому существу.
</a:t>
            </a:r>
            <a:endParaRPr lang="en-US" sz="9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— тихий домашний помощник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Ловит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помогает людям тем, что ловит мышей и бережёт запасы еды, книги и вещи. Это маленький, но очень полезный домашний труд.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Создаёт уют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кошка мурлычет, в доме становится особенно спокойно и тепло. Её тихое поведение помогает людям расслабиться после дел и почувствовать домашний уют.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Живёт рядом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чувствует себя хорошо в доме и во дворе. Она любит тёплые места, мягкие подстилки и спокойную обстановку, где можно отдохнуть без лишнего шума.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Любит ласку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Кошки бывают разными по характеру, но многим нравится внимание, добрые слова и аккуратные поглаживания. С ними нужно обращаться мягко, чтобы они чувствовали себя в безопасности.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494" y="1309125"/>
            <a:ext cx="2381812" cy="247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пони и ослик в помощи человеку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720350" y="1626724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и 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 помогали людям задолго до появления машин. Они перевозили людей, повозки и тяжёлые грузы, поэтому во многих странах их очень ценили.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720350" y="2916341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Ослик и 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Ослики известны спокойным характером и выносливостью. Они могут долго и аккуратно нести груз, поэтому их уважают за трудолюбие и надёжность.
</a:t>
            </a:r>
            <a:endParaRPr lang="en-US" sz="989" dirty="0"/>
          </a:p>
        </p:txBody>
      </p:sp>
      <p:sp>
        <p:nvSpPr>
          <p:cNvPr id="13" name="Text 4"/>
          <p:cNvSpPr txBox="1"/>
          <p:nvPr/>
        </p:nvSpPr>
        <p:spPr>
          <a:xfrm>
            <a:off x="6043249" y="2916341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животные нуждаются в чистой воде, хорошем корме, чистом месте для отдыха и бережном обращении. Тогда они остаются здоровыми и сильными.
</a:t>
            </a:r>
            <a:endParaRPr lang="en-US" sz="989" dirty="0"/>
          </a:p>
        </p:txBody>
      </p:sp>
      <p:sp>
        <p:nvSpPr>
          <p:cNvPr id="14" name="Text 5"/>
          <p:cNvSpPr txBox="1"/>
          <p:nvPr/>
        </p:nvSpPr>
        <p:spPr>
          <a:xfrm>
            <a:off x="6043249" y="1626724"/>
            <a:ext cx="2410200" cy="7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 на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 меньше обычной лошади, но тоже сильный и выносливый помощник. Он часто живёт на фермах и в конюшнях, где нужен для спокойной работы и общения с детьми.
</a:t>
            </a:r>
            <a:endParaRPr lang="en-US" sz="918" dirty="0"/>
          </a:p>
        </p:txBody>
      </p:sp>
      <p:sp>
        <p:nvSpPr>
          <p:cNvPr id="15" name="Text 6"/>
          <p:cNvSpPr txBox="1"/>
          <p:nvPr/>
        </p:nvSpPr>
        <p:spPr>
          <a:xfrm>
            <a:off x="720350" y="4205975"/>
            <a:ext cx="7692600" cy="3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пони и ослик не просто красивые животные. Они помогают людям в работе, в поездках и на ферме, где важны сила, спокойствие и доверие.
</a:t>
            </a:r>
            <a:endParaRPr lang="en-US" sz="87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475" y="1599424"/>
            <a:ext cx="364200" cy="29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594654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Корова, коза и овца — сельские помощники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из которого делают вкусные и полезные продукты. На ферме она особенно важна, потому что помогает людям получать пищу каждый день.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 тоже даёт молоко и умеет находить корм там, где другим животным было бы трудно. Она хорошо приспосабливается к жизни в деревне и на пастбище.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Коза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 даёт тёплую шерсть, из которой получают материал для одежды и уютных вещей. Её разводят там, где особенно ценят тепло и мягкие ткани.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Овца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рядом с человеком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ещё темно, а куры уже просыпаются и тихо подают голос. Скоро к ним присоединяются утки и гуси, и хозяйство оживает. Их заботливое содержание помогает людям получать яйца, мясо и пух.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Голубь-домосед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умеет находить дорогу домой и возвращаться даже издалека. Поэтому люди давно замечали в нём смелого и надёжного помощника. Его полёт над крышами напоминает о свободе и верности своему дому.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оркестр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и в деревне птицы создают свой особый утренний шум. Он бывает очень звонким, но именно так начинается новый день. Рядом с такими соседями жизнь кажется бодрой и живой.
</a:t>
            </a:r>
            <a:endParaRPr lang="en-US" sz="99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675" y="3592391"/>
            <a:ext cx="7894800" cy="1040818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45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Собака-поводырь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Собака-поводырь помогает незрячему человеку идти по улице, обходить препятствия и спокойно переходить дорогу. Она очень внимательно слушает команды и всегда остаётся рядом.
</a:t>
            </a:r>
            <a:endParaRPr lang="en-US" sz="875" dirty="0"/>
          </a:p>
        </p:txBody>
      </p:sp>
      <p:sp>
        <p:nvSpPr>
          <p:cNvPr id="9" name="Text 1"/>
          <p:cNvSpPr txBox="1"/>
          <p:nvPr/>
        </p:nvSpPr>
        <p:spPr>
          <a:xfrm>
            <a:off x="5132850" y="1648500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спасения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собаки ищут пропавших людей в лесу, на снегу и после бедствий. Их острый нюх и хорошая подготовка помогают быстро находить тех, кто в опасности.
</a:t>
            </a:r>
            <a:endParaRPr lang="en-US" sz="930" dirty="0"/>
          </a:p>
        </p:txBody>
      </p:sp>
      <p:sp>
        <p:nvSpPr>
          <p:cNvPr id="10" name="Text 2"/>
          <p:cNvSpPr txBox="1"/>
          <p:nvPr/>
        </p:nvSpPr>
        <p:spPr>
          <a:xfrm>
            <a:off x="534675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полицией
</a:t>
            </a:r>
            <a:pPr algn="l" indent="0" marL="0">
              <a:lnSpc>
                <a:spcPct val="115000"/>
              </a:lnSpc>
              <a:buNone/>
            </a:pPr>
            <a:r>
              <a:rPr lang="en-US" sz="9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служебные собаки помогают полиции и спасателям. Они должны быть спокойными, послушными и смелыми, чтобы выполнять важную работу в шумном городе.
</a:t>
            </a:r>
            <a:endParaRPr lang="en-US" sz="902" dirty="0"/>
          </a:p>
        </p:txBody>
      </p:sp>
      <p:sp>
        <p:nvSpPr>
          <p:cNvPr id="11" name="Text 3"/>
          <p:cNvSpPr txBox="1"/>
          <p:nvPr/>
        </p:nvSpPr>
        <p:spPr>
          <a:xfrm>
            <a:off x="5132850" y="2864575"/>
            <a:ext cx="3296400" cy="5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тренировка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животные не становятся помощниками сразу. Их долго обучают, много хвалят и терпеливо повторяют задания, чтобы они уверенно справлялись со своей работой.
</a:t>
            </a:r>
            <a:endParaRPr lang="en-US" sz="908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Животные-помощники в городе
</a:t>
            </a:r>
            <a:endParaRPr lang="en-US" sz="2600" dirty="0"/>
          </a:p>
        </p:txBody>
      </p:sp>
      <p:sp>
        <p:nvSpPr>
          <p:cNvPr id="13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помогают людям чувствовать себя лучше
</a:t>
            </a:r>
            <a:endParaRPr lang="en-US" sz="2239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встреча с собакой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пришёл домой уставшим и грустным, а рядом его встретила дружелюбная собака. Он погладил её, и настроение стало легче. Когда рядом тёплый и верный друг, человеку проще успокоиться и улыбнуться.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которая умеет поддержать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осторожно подошла к спокойной лошади на прогулке. Она почувствовала, как страх уходит, а на душе становится светлее. Общение с таким животным помогает доверять миру и чувствовать себя увереннее.
</a:t>
            </a:r>
            <a:endParaRPr lang="en-US" sz="9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добрых действий, которые помогают животному чувствовать себя спокойно и безопасно.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становится другом животного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навыка особенно важны для помощников человека.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 теме «Верные друзья и помощники»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обученных животных часто развиваются четыре важные умения: запоминать команды, распознавать запахи, выполнять привычные действия и спокойно реагировать на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помогают природе и хозяйству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08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переносят пыльцу с цветка на цветок. Благодаря этому растения лучше образуют плоды и семена, а в садах и огородах появляется больше урожая.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на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животные не только живут рядом с человеком, но и помогают ему вести хозяйство. Они делают повседневную жизнь удобнее и привычнее для взрослых и детей.
</a:t>
            </a:r>
            <a:endParaRPr lang="en-US" sz="97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дают людям молоко, яйца, шерсть и другие нужные продукты. Эти дары помогают кормить семью, шить тёплые вещи и заботиться о здоровье.
</a:t>
            </a:r>
            <a:endParaRPr lang="en-US" sz="1056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 и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полезные животные, природа и хозяйство работают дружнее. Человек получает больше еды и материалов, а растения могут расти и плодоносить лучше.
</a:t>
            </a:r>
            <a:endParaRPr lang="en-US" sz="9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9370" y="1309125"/>
            <a:ext cx="2380061" cy="33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животному нужна помощь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203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перемены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животное стало прятаться, плохо есть, мало двигаться или хромать, это может быть признаком недомогания. Такие изменения нельзя оставлять без внимания.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7203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Позовите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не должен лечить животное сам. Лучше сразу рассказать взрослому, чтобы он помог разобраться в ситуации и при необходимости обратился к ветеринару.
</a:t>
            </a:r>
            <a:endParaRPr lang="en-US" sz="1130" dirty="0"/>
          </a:p>
        </p:txBody>
      </p:sp>
      <p:sp>
        <p:nvSpPr>
          <p:cNvPr id="12" name="Text 4"/>
          <p:cNvSpPr txBox="1"/>
          <p:nvPr/>
        </p:nvSpPr>
        <p:spPr>
          <a:xfrm>
            <a:off x="6043250" y="3386413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Дайте воду и заботу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Животному важно поставить чистую воду и обеспечить спокойное место для отдыха. Доброе отношение и терпение помогают ему чувствовать себя в безопасности.
</a:t>
            </a:r>
            <a:endParaRPr lang="en-US" sz="1130" dirty="0"/>
          </a:p>
        </p:txBody>
      </p:sp>
      <p:sp>
        <p:nvSpPr>
          <p:cNvPr id="13" name="Text 5"/>
          <p:cNvSpPr txBox="1"/>
          <p:nvPr/>
        </p:nvSpPr>
        <p:spPr>
          <a:xfrm>
            <a:off x="6043250" y="1626725"/>
            <a:ext cx="2410200" cy="11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тревожьте его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убрать шум, не тянуть животное на руки и дать ему спокойно отдохнуть. Тишина помогает ему не пугаться и не тратить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562" y="1471725"/>
            <a:ext cx="16860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03654"/>
            <a:ext cx="185700" cy="165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доброго общения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дразнить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кричать, дразнить животное или тянуть его за хвост. Резкие движения пугают его и могут привести к царапинам или укусу.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Чужую собаку или кошку нельзя гладить без разрешения взрослого. Даже дружелюбное животное может испугаться незнакомого человека.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 руки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общения с животным нужно вымыть руки с мылом. Это простое правило помогает сохранить здоровье ребёнка и чистоту дома.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мешать во время еды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животное ест или отдыхает, ему нужен покой. В такие минуты лучше не подходить близко и не трогать его без необходимости.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по просьбе взрослых наливает свежую воду и проверяет, всё ли есть у питомца для спокойного начала дня.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убрать игрушки, помочь с чистотой места для отдыха и говорить с животным тихо, чтобы оно не испугалось.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питомцу нужны прогулка, внимание и немного спокойной ласки. Это помогает ему чувствовать себя любимым.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питомец заболел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позвать взрослого, не шуметь и дать животному тишину. Лечение и советы ветеринара помогают ему быстрее поправиться.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заботы о питомце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истории о смелости и верности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Собака, которая искала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бедствия спасательная собака идёт по следу и внимательно слушает команды человека. Она не отвлекается на шум, а ищет тех, кому нужна помощь. В такой работе важны спокойствие, тренировка и полное доверие между собакой и спасателем.
</a:t>
            </a:r>
            <a:endParaRPr lang="en-US" sz="870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Пёс, нашедший дорогу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животное оказывается очень далеко от дома, но всё равно не теряет надежду. Оно узнаёт знакомые места, голоса и запахи, а затем возвращается к своему человеку. Такие истории особенно радуют, потому что в них много верности и упорства.
</a:t>
            </a:r>
            <a:endParaRPr lang="en-US" sz="91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Лошадь, которая поддерживает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чувствует настроение человека и спокойно идёт рядом, когда ему страшно или трудно. Её ровный шаг и добрый характер помогают человеку собраться с силами. Поэтому лошадь часто становится не только помощником, но и настоящим другом.
</a:t>
            </a:r>
            <a:endParaRPr lang="en-US" sz="8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45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терпению
</a:t>
            </a:r>
            <a:pPr algn="l" indent="0" marL="0">
              <a:lnSpc>
                <a:spcPct val="115000"/>
              </a:lnSpc>
              <a:buNone/>
            </a:pPr>
            <a:r>
              <a:rPr lang="en-US" sz="118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заботиться о животном, нужно быть спокойным, внимательным и терпеливым. Оно не всегда делает всё сразу, и это помогает ребёнку учиться ждать и не сердиться.
</a:t>
            </a:r>
            <a:endParaRPr lang="en-US" sz="1187" dirty="0"/>
          </a:p>
        </p:txBody>
      </p:sp>
      <p:sp>
        <p:nvSpPr>
          <p:cNvPr id="7" name="Text 1"/>
          <p:cNvSpPr txBox="1"/>
          <p:nvPr/>
        </p:nvSpPr>
        <p:spPr>
          <a:xfrm>
            <a:off x="5132850" y="164850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помогает питомцу каждый день, он понимает, что о живом существе нельзя забывать. Так появляются аккуратность, привычка доводить дело до конца и чувство долга.
</a:t>
            </a:r>
            <a:endParaRPr lang="en-US" sz="1102" dirty="0"/>
          </a:p>
        </p:txBody>
      </p:sp>
      <p:sp>
        <p:nvSpPr>
          <p:cNvPr id="8" name="Text 2"/>
          <p:cNvSpPr txBox="1"/>
          <p:nvPr/>
        </p:nvSpPr>
        <p:spPr>
          <a:xfrm>
            <a:off x="534675" y="3261450"/>
            <a:ext cx="3296400" cy="9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 доброте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чувствует ласку, тихий голос и заботу. Общаясь с ним, ребёнок лучше понимает чужие чувства и сам становится внимательнее к людям и к миру вокруг.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дружба с животными делает нас лучше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настоящий помощник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Умеет быть тихим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нужна без шума и суеты. Спокойное животное умеет не пугать человека, а наоборот, дарить чувство уверенности и уюта.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Поддерживает в нужный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приходит тогда, когда это особенно важно: помогает искать, охранять, сопровождать или просто быть рядом. В этом и состоит его ценность.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обязательно большой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помощник может быть маленьким и совсем не грозным. Главное — приносить пользу, когда человеку нужна поддержка, защита или спокойствие.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Делает добро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маленькое животное может совершать большое доброе дело. Его верность, привычка слушаться и добрый характер помогают людям в 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условий, которые помогают животному чувствовать себя спокойно, быть здоровым и доверять человеку.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животному для счастливой жизни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Доброта делает дружбу крепкой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заботится о животном, он получает верного друга и помощника. Доброта, терпение и уважение делают жизнь рядом с питомцем радостной, спокойной и по-настоящему дружеской.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2026-05-25T19:24:08Z</dcterms:created>
  <dcterms:modified xsi:type="dcterms:W3CDTF">2026-05-25T19:24:08Z</dcterms:modified>
</cp:coreProperties>
</file>