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Антарктида: особенности природы самого холодного материка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холодный материк планеты под ледяным щитом.
</a:t>
            </a:r>
            <a:endParaRPr lang="en-US" sz="315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90284" y="0"/>
            <a:ext cx="39513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Антарктида: где она находится и чем необычна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почти целиком лежит южнее Южного полярного круга, окружена Южным океаном и удалена от других материков. Почти вся её поверхность скрыта льдом, поэтому материк остаётся самым высоким по средней высоте на Земле.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−89,2 °C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самая низкая температура, официально измеренная на станции Восток.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рекорд показывает, насколько суровы условия на материке даже летом.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Метеорологические наблюдения станции Восток, Антарктида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главных природных показателей Антарктиды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разных типов наглядно показывают, почему материк называют полярной пустыней.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резко выделяется сочетанием экстремального холода, сухости, ветров и почти сплошного ледяного покрова.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климатические и географические данные по Антарктиде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Ледниковый щит и как рождаются айсберги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Лёд, который медленно течёт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материка снег годами накапливается, уплотняется и превращается в мощный ледниковый щит. Под собственным весом он очень медленно сползает к окраинам, словно огромная белая река. На поверхности появляются трещины, а у берегов лёд становится особенно неустойчивым.
</a:t>
            </a:r>
            <a:endParaRPr lang="en-US" sz="1038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 материка уходит в океан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ледяные массы достигают берега, их край часто обламывается и отделяется от материка. Так возникают айсберги — огромные ледяные блоки, которые дрейфуют в океане. Шельфовые ледники Росса и Ронне как бы подпирают внутренний лёд и замедляют его движение.
</a:t>
            </a:r>
            <a:endParaRPr lang="en-US" sz="108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области Антарктиды и их особенности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условия меняются от внутренней части материка к океану.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территория к морю и чем меньше на ней постоянного снега, тем больше здесь живых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Физико-географические сведения об Антарктиде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Антарктиды под ледяным покровом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Трансантарктические горы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горная система тянется через весь материк и разделяет Восточную и Западную Антарктиду. Подо льдом скрываются высокие хребты, которые меняют направление движения ледников и влияют на строение поверхности.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 Эребус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острове Росса находится действующий вулкан Эребус. Это редкий пример активного вулканизма в столь холодном регионе, где огонь и лёд соседствуют почти рядом.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впадины и озёра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ледяным покровом обнаружены глубокие долины, впадины и крупные подледные озёра. Они показывают, что рельеф материка гораздо сложнее, чем кажется на поверхности.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изучают недра льда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используют бурение, спутниковые снимки и геофизические методы, чтобы «увидеть» скрытый рельеф. Эти данные помогают понять, как движется лед и как меняется материк.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антарктическая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природных процессов, определяющих жизнь материка и его окраин.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4051" y="419112"/>
            <a:ext cx="4294010" cy="14844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Редкие, но важные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такие скромные сообщества важны для природы материка. Они помогают удерживать почву, создают укрытия для мелких организмов и показывают, где условия немного мягче.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держится у камней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растения можно увидеть на скалах, между камнями и на участках, где снег сдувается ветром. Там появляются небольшие пятна зелени, заметные среди белого льда.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 ветер мешают росту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морозы, короткое лето и постоянные ветры не дают растениям быстро расти и размножаться. Кроме того, жидкая вода доступна лишь в очень короткий сезон.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Растений очень мало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материке растительный мир крайне беден. Здесь выживают главным образом мхи, лишайники и водоросли, а цветковые растения встречаются почти только на Антарктическом полуострове.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71475" y="375657"/>
            <a:ext cx="4197581" cy="155807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мир Антарктиды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Южного океана вокруг Антарктиды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антарктических животных связано не с материком, а с морем, льдом и богатой кормом прибрежной зоной.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Криль занимает основу экосистемы: от него зависят пингвины, тюлени, птицы и киты.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о трофических группах Южного океана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74488" y="2645372"/>
            <a:ext cx="2712115" cy="19970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99648" y="245266"/>
            <a:ext cx="4172877" cy="21981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 — самые известные жители Антарктиды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2448594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холода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пингвина хорошо приспособлено к морозу: плотные перья удерживают воздух, слой жира сохраняет тепло, а обтекаемая форма уменьшает сопротивление воды и ветра.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86608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плавания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не умеют летать, зато отлично ныряют и быстро двигаются под водой. Их крылья превратились в ласты, которые помогают ловить рыбу и криль даже в ледяной воде.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2448594" y="1128975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потомство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Императорский пингвин выводит птенца зимой, когда условия особенно суровы. Самец долго согревает яйцо на лапах и прикрывает его кожной складкой, не давая ему замёрзнуть.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86608" y="1128975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пингвинов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Антарктиде и на соседних островах встречаются императорские, пингвины Адели и антарктические пингвины. Они живут там, где есть лёд, морской берег и доступ к корму в холодных водах.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487256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почти не отходят далеко от морского побережья, потому что именно там находят пищу. Их жизнь тесно связана с Южным океаном и сезонными изменениями льда.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48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7948" y="2082714"/>
            <a:ext cx="517045" cy="459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3448" y="2082714"/>
            <a:ext cx="517045" cy="459595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животные, приспособленные к суровому климату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слой жира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Подкожный жир помогает морским животным не терять тепло в ледяной воде. Это особенно важно для тюленей и китов, которые часто находятся в холодной среде.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Тюлени у льда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Тюлени Уэдделла, морские леопарды и морские слоны живут среди льдов Южного океана. Они умеют долго находиться в воде и искать дыхательные отверстия во льду.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подо льдом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Антарктиды добывают пищу под кромкой льда. Сильные плавники и хорошее ныряние позволяют им находить рыбу, кальмаров и криль там, где другим видам трудно выжить.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летом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приходят в антарктические воды летом, когда криля становится больше. В этот период они активно кормятся, используя богатые ресурсы Южного океана.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7373" y="1935209"/>
            <a:ext cx="4629879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основные группы животных Антарктиды, их корм и место жизни. Таблица помогает увидеть, насколько все они зависят от моря и морского льда.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животные связаны с Южным океаном и пищей, которую он даёт. Чем ближе к морю, тем больше видов и выше их численность.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фауне Антарктиды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животных Антарктиды по среде обитания и питанию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оазисы — редкие участки без снега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от снега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оазисы — это небольшие участки, где снег почти не задерживается. Их поверхность летом может оставаться каменистой или влажной, поэтому здесь легче развиваются живые организмы.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появления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территории образуются из-за сильных ветров, нагрева тёмных камней солнцем и близости незамерзающих вод. Эти условия мешают снегу накапливаться и надолго сохраняться.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оазисах встречаются мхи, лишайники, озёра и колонии птиц. По сравнению с другими районами Антарктиды здесь заметно больше признаков жизни, хотя площадь таких мест очень мала.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для науки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особенно внимательно изучают полярные оазисы, потому что они показывают, как растения и животные могут существовать в самых суровых условиях материка.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 Антарктиде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сезонами особенно заметна на побережье: летом снег местами отступает, а животные используют короткий период более тёплой и светлой погоды.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усиливает холод и ледовитость, а лето делает прибрежные зоны более живыми. Сезонность напрямую влияет на природу и поведение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природные характеристики Антарктиды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 в антарктической экосистеме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солнечная энергия через планктон и криль поддерживает жизнь животных Южного океана.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рядом с уязвимой 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Техника, склады и жилые модули располагаются совсем рядом с льдом, камнями и снегом. Любое действие здесь должно быть аккуратным: мусор вывозят, а передвижение и исследования проводят по строгим природоохранным правилам.
</a:t>
            </a:r>
            <a:endParaRPr lang="en-US" sz="993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станция среди льдов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белых просторов Антарктиды стоят небольшие станции, где учёные живут и работают круглый год или только летом. Они измеряют температуру, изучают ледники и наблюдают за животными, стараясь не нарушать хрупкую природную среду вокруг.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и деятельность 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Антарктиды особенно уязвима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льда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климата способно изменить толщину ледников и количество морского льда. Это влияет на криль, а значит, и на всех животных, которые зависят от него как от основного корма.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Чужие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Антарктиду случайно занести растения, насекомых или микробы из других мест, они могут изменить местные сообщества. Для природы материка это особенно опасно, потому что конкуренция здесь очень слабая.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загрязнения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мусор, топливо или другие загрязнители могут попасть в почву, лёд и воду. В таких условиях они долго не разрушаются и вредят растениям, животным и микрорганизмам.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очень низких температур и короткого лета повреждённые участки природы восстанавливаются медленно. Следы вмешательства человека могут сохраняться здесь намного дольше, чем в тёплых районах.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изучают в Антарктиде и зачем это важно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какие природные объекты помогают учёным узнавать больше о прошлом и настоящем Земли. Каждый из них даёт важные сведения о климате и 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помогает понять, как менялся климат в прошлом и что может произойти в будущем. Поэтому исследования материка важны не только для географии, но и для всей планеты.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 научных исследованиях Антарктиды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Антарктида: ледяной материк, который важно сохранить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поражает холодом, ветрами и огромным ледяным щитом, но именно здесь можно понять, как устроены климат Земли, океан и жизнь в самых суровых условиях.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2026-06-02T11:47:57Z</dcterms:created>
  <dcterms:modified xsi:type="dcterms:W3CDTF">2026-06-02T11:47:57Z</dcterms:modified>
</cp:coreProperties>
</file>