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биологические полимеры: белки и их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фундаментальные макромолекулы, обеспечивающие жизнедеятельность всех организмов.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и роль белков в живом мире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основа клеток, составляющая до 80% их сухой массы. Их изучение началось с выделения Й. Мюльдером в 1838 году и название предложил Ю. Берцелиус. Работы Фишера, Полинга и Сенгера раскрыли структуру и функции белков, заложив основы молекулярной биологии.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стандартных L-аминокислот, включающих углерод, водород, кислород, азот, а также серу и фосфор. Их молекулярная масса варьируется от 10 тысяч до миллиона дальтон.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основа белков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многообразные роли: структурные, катализаторские, транспортные, защитные и регуляторные функции отличают их от других биополимеров, делая жизненно важными для организма.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функции белков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азота в белках достигает 15–18%, что является характерной чертой, отличающей их от углеводов и липидов, влияя на биохимические свойства и функции молекул.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как отличительный элемент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свойства белков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20 стандартных аминокислот выделяют незаменимые, которые организм не синтезирует, и заменимые, которые производятся внутри. Эта классификация важна для здорового питания и обмена веществ.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аминокислот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обладает аминогруппой, карбоксильной группой и радикалом — уникальным боковым цепочкам, определяющим её химические и физические свойства.
</a:t>
            </a:r>
            <a:endParaRPr lang="en-US" sz="826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аминокислот
</a:t>
            </a:r>
            <a:endParaRPr lang="en-US" sz="942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аминокислот в белковой цепи формирует структуру и определяет специфические функции белка, обеспечивая его биологическую активность и взаимодействие с другими молекулами.
</a:t>
            </a:r>
            <a:endParaRPr lang="en-US" sz="788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последовательности на функцию
</a:t>
            </a:r>
            <a:endParaRPr lang="en-US" sz="86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— фундамент белковых молекул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белковой цепи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полимеризации белков происходит через реакцию конденсации, где аминогруппа одной аминокислоты соединяется с карбоксильной другой, формируя пептидную связь и выделяя 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олигопептиды, полипептиды, и белки с более 100 остатков. Длина и последовательность цепи критично влияют на функциональность и структуру молекулы.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разнообразие белков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белок синтезируется по уникальной последовательности ДНК, обеспечивая разнообразие и специфичность функций в организме.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p53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Супрессор опухолей, регулирующий рост клеток и предотвращающий развитие раковых заболеваний за счёт контроля деления.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десятки тысяч белков, включая кератин волос и фибриноген крови, ответственные за структуру и защиту.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структуры и функций белков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запрограммирована в генах ДНК — точность синтеза обеспечивается процессами транскрипции и трансляции.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привести к изменению структуры и утрате функций, вызывая заболевания, как в случае серповидноклеточной анемии.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сдвига рамки считывания изменяют аминокислотный состав, нарушая нормальное строение и активность белков.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укладка белковых цепей ведёт к агрегации и патологиям, что подчёркивает важность контроля молекулярной структуры.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85297"/>
            <a:ext cx="3812100" cy="15544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биополимеров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состав, функции и примеры основных биополимеров, выделяя уникальность и многообразие белков.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выделяются разнообразием функций и сложной структурой, что делает их ключевыми биополимерами в живых организмах.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биохимии, учебники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белков по форме и функциям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Глобулярные белки доминируют, выполняя катализ и транспорт. Фибриллярные обеспечивают структуру, мембранные — сигналы и транспорт.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функциональное разнообразие: преобладание глобулярных белков связано с их универсальностью.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Альберс (2020)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 вторичная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последовательность аминокислот, связанная пептидными связями. Вторичная включает α-спирали и β-слои, стабилизируемые водородными связями.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и четвертичная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— трёхмерная укладка с гидрофобными и ионными связями. Четвертичная — объединение нескольких полипептидных цепей в сложные комплексы, например гемоглобин.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белков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функции белков в клетке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белки, такие как инсулин и соматотропин, играют ключевую роль в регулировании обменных процессов, поддерживая баланс гликемии и стимулируя рост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Белки-рецепторы и сигнальные молекулы обеспечивают передачу сигналов между клетками, что позволяет координировать ответы на внешние и внутренние стимулы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и клеточные регуляторы, такие как циклины и протеинкиназы, контролируют экспрессию генов и циклы деления, обеспечивая точное функционирование клеток.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биокатализаторы жизни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значительно ускоряют биохимические реакции, увеличивая скорость процессов до 10^10–10^20 раз, что обеспечивает жизнедеятельность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 включают каталазу, разлагающую токсичный пероксид водорода, амилазу, расщепляющую крахмал, и липазу, гидролизующую жиры для энергоснабжения.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основан на специфическом связывании фермента с субстратом, формируя комплекс фермент-субстрат, что снижает активационный барьер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регулируется через аллостерические изменения, ковалентные модификации и концентрации субстрата или продуктов, что обеспечивает адаптацию метаболизма к потребностям.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4663" y="1581150"/>
            <a:ext cx="2972000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белков по функциям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функциональных групп белков с примерами и их роли в организме.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широкий спектр функций, от катализа до структурной поддержки, что подчёркивает их универсальность в биологических 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Стандартизированные данные биохимии и молекулярной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обеспечивает транспорт кислорода от лёгких к тканям. Мутации в гене гемоглобина приводят к серповидноклеточной анемии, вызывая нарушение кислородного обмена и серьезные осложнения.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переносчик кислорода
</a:t>
            </a:r>
            <a:endParaRPr lang="en-US" sz="973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контролирует концентрацию глюкозы в крови, способствуя её усвоению клетками. Недостаток инсулина приводит к развитию сахарного диабета, требующего постоянного медицинского контроля.
</a:t>
            </a:r>
            <a:endParaRPr lang="en-US" sz="761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— регулятор уровня сахара
</a:t>
            </a:r>
            <a:endParaRPr lang="en-US" sz="1016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обеспечивает прочность и эластичность кожи, костей и сосудов, формируя значительную часть внеклеточного матрикса и поддерживая структурную целостность организма.
</a:t>
            </a:r>
            <a:endParaRPr lang="en-US" sz="78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— фундамент прочности тканей
</a:t>
            </a:r>
            <a:endParaRPr lang="en-US" sz="939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поддерживает онкотическое давление крови и транспортирует жирные кислоты, в то время как меланин защищает клетки кожи от вредного ультрафиолетового излучения, предотвращая повреждения.
</a:t>
            </a:r>
            <a:endParaRPr lang="en-US" sz="765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и меланин — поддержка и защита
</a:t>
            </a:r>
            <a:endParaRPr lang="en-US" sz="969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жизненно важных белков человека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генетической информации от ДНК к функциональному белку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белков: причины и последствия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— это изменение трёхмерной структуры белка под воздействием высоких температур, экстремальных pH, органических растворителей или токсичных солей металлов, без разрушения первичной цепи.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потерю биологической активности, например потерю ферментативной функции; процесс может быть обратимым при благоприятных условиях или необратимым при сильном повреждении структуры.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белков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разделения белков по размеру и заряду, позволяющий выявить состав и чистоту проб.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0752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получить трёхмерное изображение молекул белков, раскрывая их пространственную структуру.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80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аминокислотную последовательность и посттрансляционные модификации белков с высокой точностью.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469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ELISA и вестерн-блот обеспечивают специфическое обнаружение и количественную оценку белков в биологических образцах.
</a:t>
            </a:r>
            <a:endParaRPr lang="en-US" sz="1271" dirty="0"/>
          </a:p>
        </p:txBody>
      </p:sp>
      <p:sp>
        <p:nvSpPr>
          <p:cNvPr id="13" name="Text 5"/>
          <p:cNvSpPr txBox="1"/>
          <p:nvPr/>
        </p:nvSpPr>
        <p:spPr>
          <a:xfrm>
            <a:off x="69922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белков на основе химических свойств, таких как гидрофобность или размер, для их дальнейшего анализа.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вызывается мутациями в гене, кодирующем белок CFTR, что приводит к нарушению транспорта ионов и тяжелым поражениям дыхательных путей и пищеварения.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дефект белка CFTR
</a:t>
            </a:r>
            <a:endParaRPr lang="en-US" sz="100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 агрегация бета-амилоида в мозге вызывает нейродегенерацию и ухудшение когнитивных функций, приводя к развитию болезни Альцгеймера.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Альцгеймера — агрегация бета-амилоида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Прионы — аномальные белки, способные изменять нормальные белки мозга, вызывая смертельные нейродегенеративные заболевания, для которых характерны быстрый прогресс и отсутствие эффективного лечения.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Прионовые заболевания — инфекционные белки
</a:t>
            </a:r>
            <a:endParaRPr lang="en-US" sz="75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болезни белков: причины и примеры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биотехнологии и медицине XXI 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 позволяют массовое производство инсулина и гормонов, доступных для лечения различных заболеваний и регуляции обмена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Терапевтические антитела и белковые вакцины становятся основой новых методов борьбы с онкологическими и инфекционными болезнями, повышая эффективность терапии.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редактирования генома CRISPR/Cas9 и белки-маркеры обеспечивают точную диагностику и разработку персонализированных медицинских подходов для улучшения здоровья.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белков и перспективы науки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фундамент жизни, определяющий структуру и функции клеток. Их изучение открывает новые горизонты медицины, биотехнологии и терапии, способствуя развитию инноваций и междисциплинарного понимания биологии.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2026-05-10T03:33:26Z</dcterms:created>
  <dcterms:modified xsi:type="dcterms:W3CDTF">2026-05-10T03:33:26Z</dcterms:modified>
</cp:coreProperties>
</file>