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растений: строение, функции и 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обеспечивают рост, защиту и работу растения как единого организма.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не может перемещаться, поэтому его клетки берут на себя разные задачи и объединяются в ткани. Так корень, стебель, лист и покровы работают точнее, быстрее и эффективнее.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растениям нужны ткани?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Клетка, ткань, орган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самая маленькая живая часть растения. Она выполняет отдельные жизненные процессы и служит основой для образования более сложных структур.
</a:t>
            </a:r>
            <a:endParaRPr lang="en-US" sz="3000" dirty="0"/>
          </a:p>
        </p:txBody>
      </p:sp>
      <p:sp>
        <p:nvSpPr>
          <p:cNvPr id="12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состоит из похожих по строению клеток, которые вместе выполняют одну работу. Благодаря этому растение может лучше расти, защищаться и получать нужные вещества.
</a:t>
            </a:r>
            <a:endParaRPr lang="en-US" sz="2988" dirty="0"/>
          </a:p>
        </p:txBody>
      </p:sp>
      <p:sp>
        <p:nvSpPr>
          <p:cNvPr id="13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уровней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уровень организации, тем точнее работа растения. Клетки образуют ткани, ткани — органы, а органы вместе обеспечивают жизнь всего растения.
</a:t>
            </a:r>
            <a:endParaRPr lang="en-US" sz="3000" dirty="0"/>
          </a:p>
        </p:txBody>
      </p:sp>
      <p:sp>
        <p:nvSpPr>
          <p:cNvPr id="14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 — это часть растения, где одновременно действуют несколько тканей. Корень, стебель и лист не просто имеют форму, а выполняют общую задачу.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клетки к целому растению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клетки объединяются в ткани, ткани — в органы, а органы работают вместе.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ткань: зона роста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8410675" y="233642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ткань состоит из мелких клеток, которые постоянно делятся. У них тонкие оболочки и крупные ядра, поэтому они быстро создают новые клетки для роста.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10675" y="409260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ткань расположена на верхушках корня и побега, а также в камбии стебля. Именно там растение образует новые клетки наиболее активно.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8410675" y="584877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 длину и толщину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образовательной ткани растение увеличивается в длину, а у многих видов — и в толщину. Особенно заметен этот процесс у деревьев и кустарников.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8410675" y="760495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удобно показать верхушку корня или побега, где клетки делятся особенно быстро. Такая схема помогает увидеть, откуда начинается рост растения.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707737"/>
            <a:ext cx="9042900" cy="30719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«Ткани растений»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тканей растений и их функции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таблица помогает увидеть, где расположена каждая ткань и какую работу она выполняет.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органе обычно сочетаются несколько тканей, и каждая отвечает за свою часть работы.
</a:t>
            </a:r>
            <a:endParaRPr lang="en-US" sz="4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008" y="2915264"/>
            <a:ext cx="707175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4975" y="2915264"/>
            <a:ext cx="707175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021" y="6638231"/>
            <a:ext cx="707175" cy="80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Покровная ткань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84000" y="399312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Покровная ткань закрывает растение от высыхания, механических повреждений и проникновения микробов. Она образует внешний барьер, который сохраняет внутренние ткани.
</a:t>
            </a:r>
            <a:endParaRPr lang="en-US" sz="2500" dirty="0"/>
          </a:p>
        </p:txBody>
      </p:sp>
      <p:sp>
        <p:nvSpPr>
          <p:cNvPr id="9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
</a:t>
            </a:r>
            <a:endParaRPr lang="en-US" sz="3200" dirty="0"/>
          </a:p>
        </p:txBody>
      </p:sp>
      <p:sp>
        <p:nvSpPr>
          <p:cNvPr id="10" name="Text 4"/>
          <p:cNvSpPr txBox="1"/>
          <p:nvPr/>
        </p:nvSpPr>
        <p:spPr>
          <a:xfrm>
            <a:off x="9710950" y="399317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молодых органов покровная ткань образует кожицу, а у старых стеблей — пробку. Эти слои помогают растению приспосабливаться к разным условиям жизни.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11030275" y="2980825"/>
            <a:ext cx="66192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Кожица и пробка
</a:t>
            </a:r>
            <a:endParaRPr lang="en-US" sz="3200" dirty="0"/>
          </a:p>
        </p:txBody>
      </p:sp>
      <p:sp>
        <p:nvSpPr>
          <p:cNvPr id="12" name="Text 6"/>
          <p:cNvSpPr txBox="1"/>
          <p:nvPr/>
        </p:nvSpPr>
        <p:spPr>
          <a:xfrm>
            <a:off x="984000" y="7758600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корне покровные клетки образуют корневые волоски. Они увеличивают площадь всасывания и помогают растению лучше поглощать воду и минеральные соли из почвы.
</a:t>
            </a:r>
            <a:endParaRPr lang="en-US" sz="2500" dirty="0"/>
          </a:p>
        </p:txBody>
      </p:sp>
      <p:sp>
        <p:nvSpPr>
          <p:cNvPr id="13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волоски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и газообмен листа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561698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устьице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 — это маленькие отверстия в кожице листа. Они расположены между замыкающими клетками, которые могут открывать и закрывать проход.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5640679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устьица в лист поступает углекислый газ, необходимый для фотосинтеза. Через те же отверстия наружу выходят кислород и водяной пар.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730094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испарения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Замыкающие клетки помогают растению не терять слишком много воды. Когда влаги мало, устьица закрываются, и испарение уменьшается.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13819521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жизнью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устьиц особенно важна в солнечную погоду. Они одновременно поддерживают дыхание листа, фотосинтез и защиту растения от пересыхания.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«Ткани растений»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разные ткани растения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ткани распределяют между собой разные задачи, а не дублируют друг друга.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у основной ткани: она занимает много места и выполняет сразу две важные функции — фотосинтез и запас веществ.
</a:t>
            </a:r>
            <a:endParaRPr lang="en-US" sz="4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ткань: фотосинтез и запас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ткань заполняет значительную часть листа, стебля, корня и других органов. Она создаёт внутреннюю «массу» растения и помогает ему выполнять разные функции.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10342675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клубнях, луковицах, корнях и плодах основная ткань накапливает крахмал, сахара, воду и другие запасы. Они нужны растению в неблагоприятное время.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495200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в листьях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листьях клетки основной ткани содержат много хлоропластов. Здесь на свету образуются органические вещества, которые служат растению источником энергии и материала для роста.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342675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Картофель, морковь и свёкла — знакомые примеры растений, где запасная основная ткань особенно развита. Поэтому эти органы часто используются человеком в пищу.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ткани: ксилема и флоэма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поднимает воду и минеральные соли от корня к надземным органам. Её трубки работают как «внутренние каналы», по которым растение получает всё необходимое для жизни.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Сосудистые пучки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и флоэма объединяются в сосудистые пучки. Они проходят через стебель и жилки листа, связывая все органы растения в единую транспортную систему.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переносит органические вещества, созданные в листьях на свету. По ней питание поступает к корням, плодам и молодым побегам, где особенно нужен приток веществ.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и питательных веществ по растению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воды из почвы вверх и распределение сахаров из листа по всему растению.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растения она укрепляет особенно заметно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биология: общая характеристика механических тканей растений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Укрепляет стебель, черешки и жилки листьев, помогая им сохранять форму и выдерживать нагрузку.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Выделительные ткани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цветке нектарники часто расположены так, чтобы их легко находили насекомые-опылители. Сладкий нектар привлекает пчёл и бабочек, а само растение получает помощь в опылении. Такая маленькая структура играет большую роль в размножении.
</a:t>
            </a:r>
            <a:endParaRPr lang="en-US" sz="2118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Нектар, который заметен сразу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хвойных растений смоляные ходы проходят внутри стебля и хвои. Если ткань повреждается, смола заполняет место раны и помогает защититься от вредителей и микробов. На рисунке хорошо заметен прозрачный смоляной след.
</a:t>
            </a:r>
            <a:endParaRPr lang="en-US" sz="2211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Смола как защита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растений выделительные клетки образуют млечный сок или эфирные масла. Эти вещества могут отпугивать животных, защищать ткани и делать запах растения узнаваемым. Именно поэтому у многих трав и цветов такой сильный аромат.
</a:t>
            </a:r>
            <a:endParaRPr lang="en-US" sz="2211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сок и аромат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ткани встречаются в разных органах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органа есть свой «набор» тканей, но он не одинаков у всех частей растения.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органы растения состоят из нескольких тканей, а не работают по отдельности.
</a:t>
            </a:r>
            <a:endParaRPr lang="en-US" sz="4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4655" y="2827747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905" y="2827747"/>
            <a:ext cx="6144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45155" y="2827747"/>
            <a:ext cx="614400" cy="614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40505" y="2869267"/>
            <a:ext cx="664200" cy="5313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124055" y="2827747"/>
            <a:ext cx="537600" cy="614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ткани работают вместе
</a:t>
            </a:r>
            <a:endParaRPr lang="en-US" sz="4500" dirty="0"/>
          </a:p>
        </p:txBody>
      </p:sp>
      <p:sp>
        <p:nvSpPr>
          <p:cNvPr id="1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17" name="Text 2"/>
          <p:cNvSpPr txBox="1"/>
          <p:nvPr/>
        </p:nvSpPr>
        <p:spPr>
          <a:xfrm>
            <a:off x="148667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Покровная ткань закрывает органы от высыхания, механических повреждений и проникновения микробов. Без неё растение быстро теряло бы воду и хуже переносило бы неблагоприятные условия.
</a:t>
            </a:r>
            <a:endParaRPr lang="en-US" sz="1871" dirty="0"/>
          </a:p>
        </p:txBody>
      </p:sp>
      <p:sp>
        <p:nvSpPr>
          <p:cNvPr id="18" name="Text 3"/>
          <p:cNvSpPr txBox="1"/>
          <p:nvPr/>
        </p:nvSpPr>
        <p:spPr>
          <a:xfrm>
            <a:off x="146402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Покровная защита
</a:t>
            </a:r>
            <a:endParaRPr lang="en-US" sz="2600" dirty="0"/>
          </a:p>
        </p:txBody>
      </p:sp>
      <p:sp>
        <p:nvSpPr>
          <p:cNvPr id="19" name="Text 4"/>
          <p:cNvSpPr txBox="1"/>
          <p:nvPr/>
        </p:nvSpPr>
        <p:spPr>
          <a:xfrm>
            <a:off x="460692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ткань постоянно образует новые клетки. Благодаря этому растение увеличивается в длину, а у многих видов ещё и в толщину, сохраняя возможность развиваться.
</a:t>
            </a:r>
            <a:endParaRPr lang="en-US" sz="2000" dirty="0"/>
          </a:p>
        </p:txBody>
      </p:sp>
      <p:sp>
        <p:nvSpPr>
          <p:cNvPr id="20" name="Text 5"/>
          <p:cNvSpPr txBox="1"/>
          <p:nvPr/>
        </p:nvSpPr>
        <p:spPr>
          <a:xfrm>
            <a:off x="458427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обновление
</a:t>
            </a:r>
            <a:endParaRPr lang="en-US" sz="2600" dirty="0"/>
          </a:p>
        </p:txBody>
      </p:sp>
      <p:sp>
        <p:nvSpPr>
          <p:cNvPr id="21" name="Text 6"/>
          <p:cNvSpPr txBox="1"/>
          <p:nvPr/>
        </p:nvSpPr>
        <p:spPr>
          <a:xfrm>
            <a:off x="772717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ткань в листьях образует органические вещества на свету, а в корнях, клубнях и луковицах накапливает запас. Она снабжает растение и энергией, и резервом.
</a:t>
            </a:r>
            <a:endParaRPr lang="en-US" sz="2000" dirty="0"/>
          </a:p>
        </p:txBody>
      </p:sp>
      <p:sp>
        <p:nvSpPr>
          <p:cNvPr id="22" name="Text 7"/>
          <p:cNvSpPr txBox="1"/>
          <p:nvPr/>
        </p:nvSpPr>
        <p:spPr>
          <a:xfrm>
            <a:off x="770452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питания
</a:t>
            </a:r>
            <a:endParaRPr lang="en-US" sz="2600" dirty="0"/>
          </a:p>
        </p:txBody>
      </p:sp>
      <p:sp>
        <p:nvSpPr>
          <p:cNvPr id="23" name="Text 8"/>
          <p:cNvSpPr txBox="1"/>
          <p:nvPr/>
        </p:nvSpPr>
        <p:spPr>
          <a:xfrm>
            <a:off x="1084742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 доставляют воду, соли и сахара туда, где они нужны. Это связывает корень, стебель, лист и плоды в единую живую систему.
</a:t>
            </a:r>
            <a:endParaRPr lang="en-US" sz="2000" dirty="0"/>
          </a:p>
        </p:txBody>
      </p:sp>
      <p:sp>
        <p:nvSpPr>
          <p:cNvPr id="24" name="Text 9"/>
          <p:cNvSpPr txBox="1"/>
          <p:nvPr/>
        </p:nvSpPr>
        <p:spPr>
          <a:xfrm>
            <a:off x="1082477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веществ
</a:t>
            </a:r>
            <a:endParaRPr lang="en-US" sz="2600" dirty="0"/>
          </a:p>
        </p:txBody>
      </p:sp>
      <p:sp>
        <p:nvSpPr>
          <p:cNvPr id="25" name="Text 10"/>
          <p:cNvSpPr txBox="1"/>
          <p:nvPr/>
        </p:nvSpPr>
        <p:spPr>
          <a:xfrm>
            <a:off x="1396767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ткань делает органы упругими и устойчивыми. Она особенно важна для стебля и листьев, которым нужно удерживать положение и выдерживать ветер, дождь и тяжесть.
</a:t>
            </a:r>
            <a:endParaRPr lang="en-US" sz="2000" dirty="0"/>
          </a:p>
        </p:txBody>
      </p:sp>
      <p:sp>
        <p:nvSpPr>
          <p:cNvPr id="26" name="Text 11"/>
          <p:cNvSpPr txBox="1"/>
          <p:nvPr/>
        </p:nvSpPr>
        <p:spPr>
          <a:xfrm>
            <a:off x="1394502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и форма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187339"/>
            <a:ext cx="8493000" cy="28851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тканей растений по признакам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строение клеток связано с ролью каждой ткани.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клетки специализированы, тем точнее выполняется функция ткани.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обобщение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тканей в жизни человека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8410673" y="2336425"/>
            <a:ext cx="91944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с запасом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Капуста, картофель, морковь и свёкла наглядно показывают работу основной запасной ткани. В этих органах накапливаются питательные вещества, которые человек использует в пищу.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8410673" y="4823450"/>
            <a:ext cx="91944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и прочность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дерева состоит главным образом из ксилемы и механических элементов. Поэтому она твёрдая, прочная и подходит для строительства, изготовления мебели и бумажного сырья.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8410673" y="7310475"/>
            <a:ext cx="91944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Аромат и 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ароматических и лекарственных растений выделительные ткани образуют эфирные масла, смолы и другие вещества. Именно они придают растениям запах и часто используются человеком в медицине и быту.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50" y="5707613"/>
            <a:ext cx="8004000" cy="2774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350" y="5710238"/>
            <a:ext cx="8004000" cy="277482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тканей под микроскопом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832650" y="3585350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микроскопом хорошо видны клетки кожицы лука: они плотно прилегают друг к другу и образуют защитный слой. На листьях можно рассмотреть устьица с замыкающими клетками, которые открываются и закрываются для газообмена.
</a:t>
            </a:r>
            <a:endParaRPr lang="en-US" sz="2266" dirty="0"/>
          </a:p>
        </p:txBody>
      </p:sp>
      <p:sp>
        <p:nvSpPr>
          <p:cNvPr id="9" name="Text 3"/>
          <p:cNvSpPr txBox="1"/>
          <p:nvPr/>
        </p:nvSpPr>
        <p:spPr>
          <a:xfrm>
            <a:off x="832625" y="2796400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Кожица лука и устьица листа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51375" y="3576245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препаратах стебля заметны крупные сосуды ксилемы и вытянутые волокна механической ткани. Различия в толщине стенок, форме клеток и их расположении показывают, что строение всегда связано с функцией ткани.
</a:t>
            </a:r>
            <a:endParaRPr lang="en-US" sz="2266" dirty="0"/>
          </a:p>
        </p:txBody>
      </p:sp>
      <p:sp>
        <p:nvSpPr>
          <p:cNvPr id="11" name="Text 5"/>
          <p:cNvSpPr txBox="1"/>
          <p:nvPr/>
        </p:nvSpPr>
        <p:spPr>
          <a:xfrm>
            <a:off x="9451350" y="2787295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Сосуды и волокна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тканях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образуют слаженную систему: одни создают клетки, другие защищают, питают, укрепляют и переносят вещества. Именно поэтому растение растёт, живёт и действует как единый организм.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2026-05-29T19:52:10Z</dcterms:created>
  <dcterms:modified xsi:type="dcterms:W3CDTF">2026-05-29T19:52:10Z</dcterms:modified>
</cp:coreProperties>
</file>