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страна Нила, пустынь и древней цивилизации
</a:t>
            </a:r>
            <a:endParaRPr lang="en-US" sz="2847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соединяет Нил, пустыни, моря и наследие древней цивилизации.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Египет и чем он выделяется
</a:t>
            </a:r>
            <a:endParaRPr lang="en-US" sz="276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лежит на стыке Африки и Азии, а его жизнь сосредоточена вокруг Нила. Здесь находятся большие города, огромные пустыни и земли, которые хранят следы одной из древнейших цивилизаций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 — главная природная ось страны
</a:t>
            </a:r>
            <a:endParaRPr lang="en-US" sz="2672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обеспечивает Египет пресной водой, без которой невозможно существование городов, деревень и сельского хозяйства. Именно вдоль его берегов издавна селились люди.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 долине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долине и дельте реки выращивают пшеницу, рис, кукурузу, хлопок и сахарный тростник. Плодородные земли здесь намного ценнее окружающих пустынь.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в древности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Тысячелетиями разливы Нила приносили на поля плодородный ил. Благодаря этому земледелие в Древнем Египте стало устойчивым и развивалось очень рано.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течение реки регулируют плотины, каналы и водохранилища. Это помогает распределять воду, защищать поля и поддерживать хозяйство в засушливом климате.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оазисы и природные зоны Египта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пустынные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страны занимают Ливийская и Аравийская пустыни. Именно поэтому население и хозяйство Египта сосредоточены в узкой полосе вдоль Нила.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 среди песков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местах пустыни встречаются оазисы, где есть вода и можно заниматься сельским хозяйством. Известные примеры — Сива и Фаюм, важные для жизни людей.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Синайский полуостров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Синае находятся горные районы и более сложный рельеф, чем в основной части страны. Эта территория соединяет Египет с Азией и имеет особое значение.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Красного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Красного моря расположены курорты и коралловые рифы. Здесь тёплый климат, прозрачная вода и условия для отдыха, плавания и дайвинга.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начало цивилизации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3100 года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 Нижний Египет объединились в единое государство. Так началась история древнеегипетской цивилизации, которая просуществовала многие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Древнее, Среднее и Новое царства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Древнего Египта обычно делят на крупные периоды. В эти времена строились храмы, развивались наука, искусство и государственное управление.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Фараоны, жрецы и писцы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считались правителями и религиозными лидерами страны. В управлении важную роль играли жрецы и писцы, которые вели записи и помогали управлять государством.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памятники Древнего Египта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различаются по размеру, сохранности и туристической известности, но каждый из них показывает мастерство древних строителей.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объекты имеют высокую историческую ценность, а пирамиды и Сфинкс остаются самыми узнаваемыми символами Египта.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 общедоступным сведениям о памятниках Древнего Египта; без точных статистических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360" y="1147289"/>
            <a:ext cx="2502930" cy="206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Пирамиды, видимые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7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плато Гиза возвышаются пирамиды Хеопса, Хефрена и Микерина. Их строгие формы и огромные размеры до сих пор поражают воображение, а когда-то они были частью сложных погребальных комплексов фараонов.
</a:t>
            </a:r>
            <a:endParaRPr lang="en-US" sz="1334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древнего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пирамида Хеопса долгое время считалась самым высоким сооружением на Земле. Для её постройки древним мастерам пришлось точно рассчитать углы, основание и порядок укладки каменных блоков.
</a:t>
            </a:r>
            <a:endParaRPr lang="en-US" sz="141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Таинственный страж плато Гиза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Сфинкс с телом льва и головой человека расположен рядом с пирамидами. Он связан с погребальным комплексом и стал одним из самых узнаваемых образов Египта во всём мире.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и Большой Сфинкс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и письменность древних египтян
</a:t>
            </a:r>
            <a:endParaRPr lang="en-US" sz="2716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создали одну из древнейших систем письма. Иероглифы использовали для надписей на храмах, гробницах и памятниках, чтобы сохранить важные сведения и имена правителей.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разных материалах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высекали на камне, наносили на дерево и писали на папирусе. Благодаря этому письму египтяне могли вести записи, передавать знания и оформлять документы.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делали из одноимённого растения, которое росло у Нила и в дельте реки. Этот материал был лёгким и удобным, поэтому стал важной основой древнего письма.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Египта и их 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Египта выполняют разные функции: управленческие, торговые, культурные и туристические.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специализируется на своей роли, поэтому страна развивается сразу в нескольких направлениях.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географические и туристические сведения о городах Египта.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язык и религия Египта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населения страны составляют арабы. Большинство жителей живёт в городах и в узкой полосе вдоль Нила, где сосредоточены вода, работа и транспорт.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 копты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религия страны — ислам. В Египте также живёт значительное христианское меньшинство — копты, которые сохраняют свои традиции и церковную культуру.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Египта — арабский. Он используется в школе, средствах массовой информации, официальных документах и повседневном общении.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как мегаполис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 — крупнейший город Египта и один из самых густонаселённых мегаполисов региона. Здесь сосредоточены управление страной, образование, музеи и деловая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Египта к современному государству
</a:t>
            </a:r>
            <a:endParaRPr lang="en-US" sz="298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этапов: от османского периода и британского влияния до независимости, реформ и роста современной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Асуанская высокая плотина на Ниле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Плотину строили в 1960–1970 годах как крупный государственный проект. Она стала символом инженерных возможностей Египта и изменила жизнь людей вдоль Нила.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паводков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Сооружение помогает сдерживать разливы реки, которые раньше могли разрушать поля и поселения. Теперь уровень воды можно регулировать более точно и безопасно.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Водохранилище позволяет запасать воду на сухой сезон, а гидроэлектростанция даёт стране электроэнергию. Это особенно важно для городов, фабрик и транспорта.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для земледелия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постройки плотины в поля стало поступать меньше плодородного ила, поэтому фермеры сильнее зависят от каналов, насосов и искусственного орошения.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 Египта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держится на нескольких направлениях сразу: сервисах, ресурсах, перевозках и людях, работающих как внутри страны, так и за её пределами.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источники дохода связаны с туризмом и внутренним рынком, но Суэцкий канал и внешние переводы тоже заметно поддерживают экономику.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учебной презентации о Египте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7012" y="35378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путь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 соединяет два моря и позволяет судам не обходить Африку. Это сокращает время в пути и делает перевозки быстрее и дешевле.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континентов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канал проходят маршруты между Европой и Азией. Поэтому Египет занимает важное место в международной торговле и мировой транспортной системе.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потоки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каналу идут нефтяные танкеры, контейнеровозы и другие торговые суда. Для многих стран он помогает бесперебойно доставлять топливо, товары и сырьё.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для страны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Платежи за проход судов приносят Египту значительные доходы. Эти средства помогают развивать инфраструктуру и усиливают значение канала для экономики.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канал таким важным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Египте: море, пустыня и древности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Гизы, храмы Луксора и музеи Каира привлекают тех, кто хочет увидеть следы древней цивилизации. Эти места особенно популярны у школьных групп и семейных путешественников.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у Красного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Хургада и Шарм-эль-Шейх известны тёплым морем, пляжами и дайвингом. Здесь туристы могут сочетать купание, экскурсии и знакомство с природой коралловых рифов.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и Луксор дают возможность увидеть не только памятники, но и живую городскую среду. Туристы посещают рынки, музеи, набережные и исторические кварталы.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создаёт много рабочих мест в гостиницах, транспорте, торговле и экскурсионной сфере. Поэтому он важен не только для гостей страны, но и для жителей Египта.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0292" y="1531950"/>
            <a:ext cx="396631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культурные центры Египта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музеях Египта и культурных центрах страны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учреждения сохраняют археологические находки, рассказывают об истории страны и помогают лучше понять жизнь древних и современных египтян.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распределены по разным городам и показывают, что наследие Египта связано не только с древностью, но и с наукой, образованием и исследованиями.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кухня и повседневная жизнь
</a:t>
            </a:r>
            <a:endParaRPr lang="en-US" sz="287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 сытная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меню часто встречаются фул медамес, кушари и таамея. Эти блюда доступны, хорошо насыщают и давно стали частью обычного домашнего питания.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перекусы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продают лепёшки, кебабы и сладости с мёдом. Уличная еда для многих жителей — не редкость, а привычная часть города и рынка.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семейные встречи, совместный чай и общение за столом. Вечерняя беседа с родственниками и соседями остаётся важной частью дня.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соседство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культура соединяет арабские обычаи, коптское наследие и местные традиции. Именно поэтому повседневная жизнь здесь выглядит очень разнообразной и узнаваемой.
</a:t>
            </a:r>
            <a:endParaRPr lang="en-US" sz="11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трудностями сталкивается Египет
</a:t>
            </a:r>
            <a:endParaRPr lang="en-US" sz="2842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жителей страны продолжает быстро увеличиваться, поэтому школам, больницам, транспорту и жилью требуется всё больше ресурсов. Это создаёт серьёзную нагрузку на города и службы.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жизни сосредоточена вокруг Нила, поэтому вода особенно ценна. Для сельского хозяйства и городов важно экономить ресурсы и развивать более точное орошение.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теснота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городах, особенно в Каире, движение часто замедляют пробки. Свободного пространства мало, поэтому новые районы и дороги приходится планировать очень тщательно.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хозяйства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Сельским районам нужны современные каналы, насосы и техника. Государство развивает новые города, энергетику и инфраструктуру, чтобы уменьшить разрыв между регионами.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как страна контрастов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территории соседствуют пустыни, река, древние памятники и огромные города. Поэтому Египет одновременно похож и на музей под открытым небом, и на современную страну.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истории, природы и экономики делает Египет очень многогранным. Его сила — в умении объединять прошлое, ресурсы и современное развитие.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учебной презентации о Египте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страна, где прошлое помогает понимать настоящее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соединяет древнюю цивилизацию, Нил, Суэцкий канал и большие города. Его история, культура и экономика показывают, как природные условия и труд людей формируют судьбу страны.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2026-06-02T11:31:55Z</dcterms:created>
  <dcterms:modified xsi:type="dcterms:W3CDTF">2026-06-02T11:31:55Z</dcterms:modified>
</cp:coreProperties>
</file>