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лингвистика: как меняется русский язык
</a:t>
            </a:r>
            <a:endParaRPr lang="en-US" sz="4314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 хранит память о прошлом и истории народа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историю языка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тексты и слова помогают увидеть, каким был русский язык раньше, и понять, откуда берутся новые формы, написания и значения.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 временем меняется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устаревают и появляются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 выходит из активного употребления, если предметы или реалии исчезают. Одновременно язык постоянно пополняется новыми словами для новых технологий, профессий и способов общения.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тоже сдвигаются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сужать, расширять или переносить значение. Так язык приспосабливается к жизни людей и начинает называть новые явления уже знакомыми словами.
</a:t>
            </a:r>
            <a:endParaRPr lang="en-US" sz="968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тоже обновляется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окончания, формы слов и правила их употребления. То, что раньше казалось обычным, со временем становится редким, а затем уходит в историю языка.
</a:t>
            </a:r>
            <a:endParaRPr lang="en-US" sz="947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не стоят на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меняется постепенно: одни звуки исчезают, другие сближаются, а некоторые сочетания упрощаются. Поэтому современные слова часто звучат не так, как в древних текстах.
</a:t>
            </a:r>
            <a:endParaRPr lang="en-US" sz="90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и его родственные языки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Русский, украинский и белорусский языки относятся к восточнославянской группе. Их сходство объясняется тем, что все они развились из общего древнего языка.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основа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словах заметны общие корни и близкие формы: это помогает узнать родство языков даже тогда, когда звучание уже немного различается.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связь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языков показывает не только общее происхождение, но и длинную историю совместного развития восточных славян, их культуры и письменности.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в родственных языках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формы особенно заметны в базовой лексике, которая реже всего исчезает из языка и дольше сохраняет древние корни.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сходство слов подтверждает общее происхождение языков и помогает восстанавливать древние формы по регулярным соответствиям.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на основе общеизвестных словарных соответствий славянских языков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лингвисты узнают древнюю форму слова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родственных языков и проверка по древним текстам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изменения происходят по правилам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не случайны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Лингвисты замечают, что звуки в языке меняются не хаотично, а по повторяющимся законам. Если правило найдено, оно помогает объяснить сразу много слов.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согласных упрощались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трудные сочетания звуков со временем стали легче для произношения. Поэтому древние формы в русском языке часто выглядят более сложными, чем современные.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Редуцированные гласные исчезли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древнерусском языке были особые краткие гласные, которые позднее ослабли и исчезли. Их утрата повлияла на звучание, написание и состав многих слов.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изменений сохраняются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старое произношение исчезает, его результат остаётся в корнях, написании и чередованиях. По этим следам можно восстановить историю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50522"/>
            <a:ext cx="4009200" cy="16390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древних и современных форм слов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древние формы постепенно стали современными и какие изменения произошли в звучании и написании.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словах видны следы старого письма и произношения: язык упростил формы, но сохранил общий корень и смысл.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русского языка, школьный обзор древнерусских форм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письменности как источник знаний о языке
</a:t>
            </a:r>
            <a:endParaRPr lang="en-US" sz="2163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Берестяная грамота из 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тонкой полоске бересты могли писать короткие сообщения, просьбы и записки о повседневных делах. Такие находки особенно ценны: они показывают не только книжный язык, но и живую речь людей.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как окно в эпоху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летописях событие за событием создавали картину времени, а вместе с историей сохраняли особенности письма. По таким текстам можно увидеть старые буквы, формы слов и привычки книжного языка.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Рукопись, которую можно читать как след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рукопись хранит не только содержание, но и следы работы писца: начертание букв, орфографию и местные особенности. Для лингвиста это важный источник, позволяющий сравнивать разные эпохи.
</a:t>
            </a:r>
            <a:endParaRPr lang="en-US" sz="8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меняется в языке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затрагивают не только лексику, но и произношение, правила письма и устройство слов.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заметны словарные и звуковые изменения: именно они быстрее всего отражают новые реалии и длительные исторические процессы.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исторической лингвистики и школьного курса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5934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5933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46299"/>
            <a:ext cx="719700" cy="639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в русском языке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приходят в язык вместе с людьми, товарами и идеями. Через заимствования можно увидеть, с кем у носителей русского языка были торговые, культурные и исторические связи в разные эпохи.
</a:t>
            </a:r>
            <a:endParaRPr lang="en-US" sz="740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тюркских языков в русский вошли слова, связанные с повседневной жизнью и обменом: «караван», «арбуз», «сарай». Такие слова показывают, как язык откликается на новые предметы и явления.
</a:t>
            </a:r>
            <a:endParaRPr lang="en-US" sz="730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Французские, немецкие и английские заимствования появились в русском языке в разные периоды. Слова «шофёр», «пальто», «рюкзак», «бутерброд», «футбол», «компьютер» стали привычными и давно не кажутся чужими.
</a:t>
            </a:r>
            <a:endParaRPr lang="en-US" sz="657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истории в 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не просто пополняют словарь, а сохраняют память о времени, когда между народами усиливались связи. По ним лингвисты узнают, какие культуры влияли на русскую речь сильнее всего.
</a:t>
            </a:r>
            <a:endParaRPr lang="en-US" sz="7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меняет своё значение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живой речи могут сохранять старый смысл, приобретать переносный или становиться названием новых предметов и явлений.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и развитие новых языковых вариантов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говорят на одном языке, но в разных местностях уже могут появляться небольшие различия в произношении и словах.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диалектов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долгой жизни в разобщённых районах особенности речи закрепляются, и появляются устойчивые местные варианты языка — диалекты.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связь между группами людей ослабевает очень надолго, различия накапливаются, и из одного языка могут возникнуть несколько самостоятельных языков.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языки меняются по-разному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изменения языка влияют не только расстояния, но и общение людей в повседневной жизни, учёбе и цифровой среде.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факторами оказываются перемещения людей и современное массовое общение: они либо разделяют речь, либо быстро сближают её.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исторической лингвистике; точные количественные данные не приводятся.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старых и новых форм в русском языке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древние формы постепенно стали современными и более удобными для произношения и письма.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словах сохранился древний корень, но исчезли старые буквы и трудные для речи сочетания звуков.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карты и схемы помогают изучать историю языка
</a:t>
            </a:r>
            <a:endParaRPr lang="en-US" sz="1928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которая показывает родство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лингвистической карте можно увидеть, где живут носители родственных языков и как они распределены по территориям. Если рядом отмечены славянские языки, сразу заметно, что русский входит в большую общность, а не существует отдельно. Такая схема помогает сравнивать языки глазами географии.
</a:t>
            </a:r>
            <a:endParaRPr lang="en-US" sz="892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языков и путь расхождения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 виде дерева показывает, как общий язык со временем распадается на ветви. На одной ветви могут оказаться русский, украинский и белорусский языки, а на другой — совсем иные языки родственной семьи. По такой иллюстрации легко понять, почему сходство бывает не случайным.
</a:t>
            </a:r>
            <a:endParaRPr lang="en-US" sz="9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языковые семьи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семьи различаются не только числом носителей, но и числом стран, где на них говорят, а также исторической глубиной связи между языками.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Индоевропейская семья заметно крупнейшая: к ней относится и русский язык, а значит, он связан с огромным кругом родственных языков.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оценки численности носителей по лингвистическим обзорам; данные округлены и зависят от метода подсчёта.
</a:t>
            </a:r>
            <a:endParaRPr lang="en-US" sz="7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2880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441" y="1200440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102" y="3253495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выводы лингвистов не бывают случайными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проверяют выводы по летописям, грамотам и рукописям. Письменные памятники показывают, как слова и формы выглядели в разные века, и помогают отличить предположение от подтверждённого факта.
</a:t>
            </a:r>
            <a:endParaRPr lang="en-US" sz="794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одинаковые соответствия повторяются в нескольких родственных языках, это не случайность. Так лингвисты находят общие корни и восстанавливают древние формы, которые не сохранились в живой речи.
</a:t>
            </a:r>
            <a:endParaRPr lang="en-US" sz="794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и справочники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словари и научные описания помогают уточнить, как именно слово употреблялось раньше. По ним видно, что одно и то же слово могло менять написание, звучание и значение.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 формы меняются по закономерностям, а не хаотично. Поэтому объяснение считается надёжным только тогда, когда оно подтверждается несколькими примерами и согласуется с известными языковыми законами.
</a:t>
            </a:r>
            <a:endParaRPr lang="en-US" sz="794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знание истории языка ученику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7097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слова глубже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слова объясняет, откуда оно пришло и почему стало привычным. Это помогает не просто запоминать лексику, а видеть смысловые связи между словами, которые раньше казались совсем разными.
</a:t>
            </a:r>
            <a:endParaRPr lang="en-US" sz="975" dirty="0"/>
          </a:p>
        </p:txBody>
      </p:sp>
      <p:sp>
        <p:nvSpPr>
          <p:cNvPr id="11" name="Text 3"/>
          <p:cNvSpPr txBox="1"/>
          <p:nvPr/>
        </p:nvSpPr>
        <p:spPr>
          <a:xfrm>
            <a:off x="280965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писать без 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древнюю форму, орфография становится понятнее. Многие написания в русском языке сохраняют следы старых звуков и букв, поэтому история помогает лучше запоминать правописание.
</a:t>
            </a:r>
            <a:endParaRPr lang="en-US" sz="975" dirty="0"/>
          </a:p>
        </p:txBody>
      </p:sp>
      <p:sp>
        <p:nvSpPr>
          <p:cNvPr id="12" name="Text 4"/>
          <p:cNvSpPr txBox="1"/>
          <p:nvPr/>
        </p:nvSpPr>
        <p:spPr>
          <a:xfrm>
            <a:off x="464832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старинные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историей языка облегчает чтение летописей, грамот и старых книг. Даже если текст труден, в нём можно заметить знакомые корни, формы и слова, связанные с современным русским.
</a:t>
            </a:r>
            <a:endParaRPr lang="en-US" sz="995" dirty="0"/>
          </a:p>
        </p:txBody>
      </p:sp>
      <p:sp>
        <p:nvSpPr>
          <p:cNvPr id="13" name="Text 5"/>
          <p:cNvSpPr txBox="1"/>
          <p:nvPr/>
        </p:nvSpPr>
        <p:spPr>
          <a:xfrm>
            <a:off x="648700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связь с прошлым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хранит память о жизни народа, его контактах и важных событиях. Понимая это, ученик лучше осознаёт, что современная речь — результат долгого развития, а не случайный набор правил.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помнит своё прошлое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языка видна в привычных словах, в звуках и в старых формах, которые скрыты внутри современной речи. Изучая их, мы лучше понимаем русский язык и его развитие.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2026-05-28T14:19:03Z</dcterms:created>
  <dcterms:modified xsi:type="dcterms:W3CDTF">2026-05-28T14:19:03Z</dcterms:modified>
</cp:coreProperties>
</file>